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ms-office.drawingml.diagramDrawing+xml" PartName="/ppt/diagrams/drawing1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extended-properties+xml" PartName="/docProps/app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notesMasterIdLst>
    <p:notesMasterId r:id="rId6"/>
  </p:notesMasterIdLst>
  <p:handoutMasterIdLst>
    <p:handoutMasterId r:id="rId7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3500" type="screen16x9"/>
  <p:notesSz cx="6858000" cy="9144000"/>
  <p:defaultTextStyle>
    <a:defPPr>
      <a:defRPr altLang="nl-NL" lang="nl-NL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2E"/>
    <a:srgbClr val="000000"/>
    <a:srgbClr val="158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autoAdjust="0" sz="93416"/>
  </p:normalViewPr>
  <p:slideViewPr>
    <p:cSldViewPr>
      <p:cViewPr>
        <p:scale>
          <a:sx d="100" n="80"/>
          <a:sy d="100" n="80"/>
        </p:scale>
        <p:origin x="-990" y="-192"/>
      </p:cViewPr>
      <p:guideLst>
        <p:guide orient="horz" pos="1620"/>
        <p:guide pos="2880"/>
      </p:guideLst>
    </p:cSldViewPr>
  </p:slideViewPr>
  <p:notesTextViewPr>
    <p:cViewPr>
      <p:scale>
        <a:sx d="1" n="1"/>
        <a:sy d="1" n="1"/>
      </p:scale>
      <p:origin x="0" y="0"/>
    </p:cViewPr>
  </p:notesTextViewPr>
  <p:gridSpacing cx="72008" cy="72008"/>
</p:viewPr>
</file>

<file path=ppt/_rels/presentation.xml.rels><?xml version="1.0" encoding="UTF-8" standalone="yes"?><Relationships xmlns="http://schemas.openxmlformats.org/package/2006/relationships"><Relationship Id="rId21" Target="slides/slide14.xml" Type="http://schemas.openxmlformats.org/officeDocument/2006/relationships/slide"/><Relationship Id="rId19" Target="slides/slide12.xml" Type="http://schemas.openxmlformats.org/officeDocument/2006/relationships/slide"/><Relationship Id="rId20" Target="slides/slide13.xml" Type="http://schemas.openxmlformats.org/officeDocument/2006/relationships/slide"/><Relationship Id="rId18" Target="slides/slide11.xml" Type="http://schemas.openxmlformats.org/officeDocument/2006/relationships/slide"/><Relationship Id="rId17" Target="slides/slide10.xml" Type="http://schemas.openxmlformats.org/officeDocument/2006/relationships/slide"/><Relationship Id="rId16" Target="slides/slide9.xml" Type="http://schemas.openxmlformats.org/officeDocument/2006/relationships/slide"/><Relationship Id="rId15" Target="slides/slide8.xml" Type="http://schemas.openxmlformats.org/officeDocument/2006/relationships/slide"/><Relationship Id="rId14" Target="slides/slide7.xml" Type="http://schemas.openxmlformats.org/officeDocument/2006/relationships/slide"/><Relationship Id="rId13" Target="slides/slide6.xml" Type="http://schemas.openxmlformats.org/officeDocument/2006/relationships/slide"/><Relationship Id="rId12" Target="slides/slide5.xml" Type="http://schemas.openxmlformats.org/officeDocument/2006/relationships/slide"/><Relationship Id="rId11" Target="slides/slide4.xml" Type="http://schemas.openxmlformats.org/officeDocument/2006/relationships/slide"/><Relationship Id="rId10" Target="slides/slide3.xml" Type="http://schemas.openxmlformats.org/officeDocument/2006/relationships/slide"/><Relationship Id="rId9" Target="slides/slide2.xml" Type="http://schemas.openxmlformats.org/officeDocument/2006/relationships/slide"/><Relationship Id="rId8" Target="slides/slide1.xml" Type="http://schemas.openxmlformats.org/officeDocument/2006/relationships/slide"/><Relationship Id="rId7" Target="handoutMasters/handoutMaster1.xml" Type="http://schemas.openxmlformats.org/officeDocument/2006/relationships/handoutMaster"/><Relationship Id="rId6" Target="notesMasters/notesMaster1.xml" Type="http://schemas.openxmlformats.org/officeDocument/2006/relationships/notes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2.xml" Type="http://schemas.openxmlformats.org/officeDocument/2006/relationships/theme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pri="11200" type="accent1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3C790-0B5C-46F0-AF88-063010712314}" type="doc">
      <dgm:prSet csCatId="accent1" csTypeId="urn:microsoft.com/office/officeart/2005/8/colors/accent1_2" loCatId="pyramid" loTypeId="urn:microsoft.com/office/officeart/2005/8/layout/pyramid3" phldr="1" qsCatId="simple" qsTypeId="urn:microsoft.com/office/officeart/2005/8/quickstyle/simple1"/>
      <dgm:spPr/>
    </dgm:pt>
    <dgm:pt modelId="{73D5ACDE-D396-40AD-A3F1-C666934630A7}">
      <dgm:prSet custT="1" phldrT="[Tekst]"/>
      <dgm:spPr>
        <a:solidFill>
          <a:srgbClr val="E2002E"/>
        </a:solidFill>
      </dgm:spPr>
      <dgm:t>
        <a:bodyPr numCol="1"/>
        <a:lstStyle/>
        <a:p>
          <a:r>
            <a:rPr altLang="nl-NL" dirty="0" lang="nl-NL" smtClean="0" sz="2400">
              <a:solidFill>
                <a:schemeClr val="bg1"/>
              </a:solidFill>
            </a:rPr>
            <a:t>Positieve houding </a:t>
          </a:r>
          <a:br>
            <a:rPr altLang="nl-NL" dirty="0" lang="nl-NL" smtClean="0" sz="2400">
              <a:solidFill>
                <a:schemeClr val="bg1"/>
              </a:solidFill>
            </a:rPr>
          </a:br>
          <a:r>
            <a:rPr altLang="nl-NL" dirty="0" lang="nl-NL" smtClean="0" sz="2400">
              <a:solidFill>
                <a:schemeClr val="bg1"/>
              </a:solidFill>
            </a:rPr>
            <a:t>bij 40%</a:t>
          </a:r>
          <a:endParaRPr altLang="nl-NL" dirty="0" lang="nl-NL" sz="2400">
            <a:solidFill>
              <a:schemeClr val="bg1"/>
            </a:solidFill>
          </a:endParaRPr>
        </a:p>
      </dgm:t>
    </dgm:pt>
    <dgm:pt cxnId="{F99B208A-6221-4160-B20A-F80DE6368A3C}" modelId="{6AEFAC57-F90A-4C4B-9C43-83445F520938}" type="parTrans">
      <dgm:prSet/>
      <dgm:spPr/>
      <dgm:t>
        <a:bodyPr numCol="1"/>
        <a:lstStyle/>
        <a:p>
          <a:endParaRPr altLang="nl-NL" lang="nl-NL"/>
        </a:p>
      </dgm:t>
    </dgm:pt>
    <dgm:pt cxnId="{F99B208A-6221-4160-B20A-F80DE6368A3C}" modelId="{DE073F30-9936-4867-BCCF-A71DFD947154}" type="sibTrans">
      <dgm:prSet/>
      <dgm:spPr/>
      <dgm:t>
        <a:bodyPr numCol="1"/>
        <a:lstStyle/>
        <a:p>
          <a:endParaRPr altLang="nl-NL" lang="nl-NL"/>
        </a:p>
      </dgm:t>
    </dgm:pt>
    <dgm:pt modelId="{AE12CD9C-A018-4496-A1E1-6D06AD7E3D04}">
      <dgm:prSet custT="1" phldrT="[Tekst]"/>
      <dgm:spPr>
        <a:solidFill>
          <a:srgbClr val="E2002E"/>
        </a:solidFill>
      </dgm:spPr>
      <dgm:t>
        <a:bodyPr numCol="1"/>
        <a:lstStyle/>
        <a:p>
          <a:r>
            <a:rPr altLang="nl-NL" dirty="0" lang="nl-NL" smtClean="0" sz="2400">
              <a:solidFill>
                <a:schemeClr val="bg1"/>
              </a:solidFill>
            </a:rPr>
            <a:t>Naamsbekendheid bij 30% van de communicatie-doelgroep</a:t>
          </a:r>
          <a:endParaRPr altLang="nl-NL" dirty="0" lang="nl-NL" sz="2400">
            <a:solidFill>
              <a:schemeClr val="bg1"/>
            </a:solidFill>
          </a:endParaRPr>
        </a:p>
      </dgm:t>
    </dgm:pt>
    <dgm:pt cxnId="{933E26EA-FBB0-4A30-B0FE-65BED7F78D08}" modelId="{3509D28A-DA25-43A1-96C6-56F2FC20BD6D}" type="sibTrans">
      <dgm:prSet/>
      <dgm:spPr/>
      <dgm:t>
        <a:bodyPr numCol="1"/>
        <a:lstStyle/>
        <a:p>
          <a:endParaRPr altLang="nl-NL" lang="nl-NL"/>
        </a:p>
      </dgm:t>
    </dgm:pt>
    <dgm:pt cxnId="{933E26EA-FBB0-4A30-B0FE-65BED7F78D08}" modelId="{37729CD0-3554-4D7C-8013-FF1DE7F17D1E}" type="parTrans">
      <dgm:prSet/>
      <dgm:spPr/>
      <dgm:t>
        <a:bodyPr numCol="1"/>
        <a:lstStyle/>
        <a:p>
          <a:endParaRPr altLang="nl-NL" lang="nl-NL"/>
        </a:p>
      </dgm:t>
    </dgm:pt>
    <dgm:pt modelId="{CDE3F4F6-7AD3-4367-81DE-AA08E2AF5462}">
      <dgm:prSet custT="1" phldrT="[Tekst]"/>
      <dgm:spPr>
        <a:solidFill>
          <a:srgbClr val="E2002E"/>
        </a:solidFill>
      </dgm:spPr>
      <dgm:t>
        <a:bodyPr numCol="1"/>
        <a:lstStyle/>
        <a:p>
          <a:r>
            <a:rPr altLang="nl-NL" dirty="0" lang="nl-NL" smtClean="0" sz="1800">
              <a:solidFill>
                <a:schemeClr val="bg1"/>
              </a:solidFill>
            </a:rPr>
            <a:t>15% doneert</a:t>
          </a:r>
        </a:p>
        <a:p>
          <a:r>
            <a:rPr altLang="nl-NL" dirty="0" lang="nl-NL" smtClean="0" sz="1800">
              <a:solidFill>
                <a:schemeClr val="bg1"/>
              </a:solidFill>
            </a:rPr>
            <a:t> in 2016</a:t>
          </a:r>
          <a:r>
            <a:rPr altLang="nl-NL" dirty="0" lang="nl-NL" smtClean="0" sz="1400">
              <a:solidFill>
                <a:schemeClr val="bg1"/>
              </a:solidFill>
            </a:rPr>
            <a:t/>
          </a:r>
          <a:br>
            <a:rPr altLang="nl-NL" dirty="0" lang="nl-NL" smtClean="0" sz="1400">
              <a:solidFill>
                <a:schemeClr val="bg1"/>
              </a:solidFill>
            </a:rPr>
          </a:br>
          <a:r>
            <a:rPr altLang="nl-NL" dirty="0" lang="nl-NL" smtClean="0" sz="1400">
              <a:solidFill>
                <a:schemeClr val="bg1"/>
              </a:solidFill>
            </a:rPr>
            <a:t/>
          </a:r>
          <a:br>
            <a:rPr altLang="nl-NL" dirty="0" lang="nl-NL" smtClean="0" sz="1400">
              <a:solidFill>
                <a:schemeClr val="bg1"/>
              </a:solidFill>
            </a:rPr>
          </a:br>
          <a:endParaRPr altLang="nl-NL" dirty="0" lang="nl-NL" sz="1400">
            <a:solidFill>
              <a:schemeClr val="bg1"/>
            </a:solidFill>
          </a:endParaRPr>
        </a:p>
      </dgm:t>
    </dgm:pt>
    <dgm:pt cxnId="{0913C76B-A67D-47D4-B2BD-38CC888166B0}" modelId="{6B79BAFD-D8C0-44CE-8F9F-1AADBC5DB3EE}" type="sibTrans">
      <dgm:prSet/>
      <dgm:spPr/>
      <dgm:t>
        <a:bodyPr numCol="1"/>
        <a:lstStyle/>
        <a:p>
          <a:endParaRPr altLang="nl-NL" lang="nl-NL"/>
        </a:p>
      </dgm:t>
    </dgm:pt>
    <dgm:pt cxnId="{0913C76B-A67D-47D4-B2BD-38CC888166B0}" modelId="{2E6D939A-8070-47E0-8F70-945EF2FA5681}" type="parTrans">
      <dgm:prSet/>
      <dgm:spPr/>
      <dgm:t>
        <a:bodyPr numCol="1"/>
        <a:lstStyle/>
        <a:p>
          <a:endParaRPr altLang="nl-NL" lang="nl-NL"/>
        </a:p>
      </dgm:t>
    </dgm:pt>
    <dgm:pt modelId="{493CE5FE-0F77-4974-8702-5394C6C964BA}" type="pres">
      <dgm:prSet presAssocID="{4A03C790-0B5C-46F0-AF88-063010712314}" presName="Name0" presStyleCnt="0">
        <dgm:presLayoutVars>
          <dgm:dir/>
          <dgm:animLvl val="lvl"/>
          <dgm:resizeHandles val="exact"/>
        </dgm:presLayoutVars>
      </dgm:prSet>
      <dgm:spPr/>
    </dgm:pt>
    <dgm:pt modelId="{75C40E7D-C6DB-44CE-B739-F46F9256C823}" type="pres">
      <dgm:prSet presAssocID="{AE12CD9C-A018-4496-A1E1-6D06AD7E3D04}" presName="Name8" presStyleCnt="0"/>
      <dgm:spPr/>
    </dgm:pt>
    <dgm:pt modelId="{989DCDDA-87B0-4855-A17D-8C1C32DBA49A}" type="pres">
      <dgm:prSet custLinFactNeighborX="50000" custLinFactNeighborY="-100000" custLinFactY="-7421" presAssocID="{AE12CD9C-A018-4496-A1E1-6D06AD7E3D04}" presName="level" presStyleCnt="3" presStyleIdx="0" presStyleLbl="node1">
        <dgm:presLayoutVars>
          <dgm:chMax val="1"/>
          <dgm:bulletEnabled val="1"/>
        </dgm:presLayoutVars>
      </dgm:prSet>
      <dgm:spPr/>
      <dgm:t>
        <a:bodyPr numCol="1"/>
        <a:lstStyle/>
        <a:p>
          <a:endParaRPr altLang="nl-NL" lang="nl-NL"/>
        </a:p>
      </dgm:t>
    </dgm:pt>
    <dgm:pt modelId="{B41945E4-DB28-4DB4-B4BD-B5129EC2DD58}" type="pres">
      <dgm:prSet presAssocID="{AE12CD9C-A018-4496-A1E1-6D06AD7E3D04}" presName="levelTx" presStyleCnt="0" presStyleIdx="0" presStyleLbl="revTx">
        <dgm:presLayoutVars>
          <dgm:chMax val="1"/>
          <dgm:bulletEnabled val="1"/>
        </dgm:presLayoutVars>
      </dgm:prSet>
      <dgm:spPr/>
      <dgm:t>
        <a:bodyPr numCol="1"/>
        <a:lstStyle/>
        <a:p>
          <a:endParaRPr altLang="nl-NL" lang="nl-NL"/>
        </a:p>
      </dgm:t>
    </dgm:pt>
    <dgm:pt modelId="{6000ED4D-37D6-4D9F-8509-0594EFA95316}" type="pres">
      <dgm:prSet presAssocID="{73D5ACDE-D396-40AD-A3F1-C666934630A7}" presName="Name8" presStyleCnt="0"/>
      <dgm:spPr/>
    </dgm:pt>
    <dgm:pt modelId="{1BF146BC-BE55-4B1E-8785-434AF7FCD292}" type="pres">
      <dgm:prSet presAssocID="{73D5ACDE-D396-40AD-A3F1-C666934630A7}" presName="level" presStyleCnt="3" presStyleIdx="1" presStyleLbl="node1">
        <dgm:presLayoutVars>
          <dgm:chMax val="1"/>
          <dgm:bulletEnabled val="1"/>
        </dgm:presLayoutVars>
      </dgm:prSet>
      <dgm:spPr/>
      <dgm:t>
        <a:bodyPr numCol="1"/>
        <a:lstStyle/>
        <a:p>
          <a:endParaRPr altLang="nl-NL" lang="nl-NL"/>
        </a:p>
      </dgm:t>
    </dgm:pt>
    <dgm:pt modelId="{905CD30B-8524-4742-969D-9377603BA1D5}" type="pres">
      <dgm:prSet presAssocID="{73D5ACDE-D396-40AD-A3F1-C666934630A7}" presName="levelTx" presStyleCnt="0" presStyleIdx="0" presStyleLbl="revTx">
        <dgm:presLayoutVars>
          <dgm:chMax val="1"/>
          <dgm:bulletEnabled val="1"/>
        </dgm:presLayoutVars>
      </dgm:prSet>
      <dgm:spPr/>
      <dgm:t>
        <a:bodyPr numCol="1"/>
        <a:lstStyle/>
        <a:p>
          <a:endParaRPr altLang="nl-NL" lang="nl-NL"/>
        </a:p>
      </dgm:t>
    </dgm:pt>
    <dgm:pt modelId="{4D3AE750-A195-4D1D-B227-C73F63DAAD04}" type="pres">
      <dgm:prSet presAssocID="{CDE3F4F6-7AD3-4367-81DE-AA08E2AF5462}" presName="Name8" presStyleCnt="0"/>
      <dgm:spPr/>
    </dgm:pt>
    <dgm:pt modelId="{DF427B78-7E48-49AF-8C71-BE43E540A85D}" type="pres">
      <dgm:prSet presAssocID="{CDE3F4F6-7AD3-4367-81DE-AA08E2AF5462}" presName="level" presStyleCnt="3" presStyleIdx="2" presStyleLbl="node1">
        <dgm:presLayoutVars>
          <dgm:chMax val="1"/>
          <dgm:bulletEnabled val="1"/>
        </dgm:presLayoutVars>
      </dgm:prSet>
      <dgm:spPr/>
      <dgm:t>
        <a:bodyPr numCol="1"/>
        <a:lstStyle/>
        <a:p>
          <a:endParaRPr altLang="nl-NL" lang="nl-NL"/>
        </a:p>
      </dgm:t>
    </dgm:pt>
    <dgm:pt modelId="{6958B7B5-BE8A-4A78-A05F-279FCA7A5744}" type="pres">
      <dgm:prSet presAssocID="{CDE3F4F6-7AD3-4367-81DE-AA08E2AF5462}" presName="levelTx" presStyleCnt="0" presStyleIdx="0" presStyleLbl="revTx">
        <dgm:presLayoutVars>
          <dgm:chMax val="1"/>
          <dgm:bulletEnabled val="1"/>
        </dgm:presLayoutVars>
      </dgm:prSet>
      <dgm:spPr/>
      <dgm:t>
        <a:bodyPr numCol="1"/>
        <a:lstStyle/>
        <a:p>
          <a:endParaRPr altLang="nl-NL" lang="nl-NL"/>
        </a:p>
      </dgm:t>
    </dgm:pt>
  </dgm:ptLst>
  <dgm:cxnLst>
    <dgm:cxn destId="{AE12CD9C-A018-4496-A1E1-6D06AD7E3D04}" destOrd="0" modelId="{933E26EA-FBB0-4A30-B0FE-65BED7F78D08}" parTransId="{37729CD0-3554-4D7C-8013-FF1DE7F17D1E}" sibTransId="{3509D28A-DA25-43A1-96C6-56F2FC20BD6D}" srcId="{4A03C790-0B5C-46F0-AF88-063010712314}" srcOrd="0"/>
    <dgm:cxn destId="{493CE5FE-0F77-4974-8702-5394C6C964BA}" destOrd="0" modelId="{D7F0BE76-8344-4CDF-9C52-212FA8EBD39E}" presId="urn:microsoft.com/office/officeart/2005/8/layout/pyramid3" srcId="{4A03C790-0B5C-46F0-AF88-063010712314}" srcOrd="0" type="presOf"/>
    <dgm:cxn destId="{1BF146BC-BE55-4B1E-8785-434AF7FCD292}" destOrd="0" modelId="{B399D408-F312-4258-8389-96DAD92736F8}" presId="urn:microsoft.com/office/officeart/2005/8/layout/pyramid3" srcId="{73D5ACDE-D396-40AD-A3F1-C666934630A7}" srcOrd="0" type="presOf"/>
    <dgm:cxn destId="{CDE3F4F6-7AD3-4367-81DE-AA08E2AF5462}" destOrd="0" modelId="{0913C76B-A67D-47D4-B2BD-38CC888166B0}" parTransId="{2E6D939A-8070-47E0-8F70-945EF2FA5681}" sibTransId="{6B79BAFD-D8C0-44CE-8F9F-1AADBC5DB3EE}" srcId="{4A03C790-0B5C-46F0-AF88-063010712314}" srcOrd="2"/>
    <dgm:cxn destId="{DF427B78-7E48-49AF-8C71-BE43E540A85D}" destOrd="0" modelId="{D6D32B44-D926-4AF7-8951-00288DECA022}" presId="urn:microsoft.com/office/officeart/2005/8/layout/pyramid3" srcId="{CDE3F4F6-7AD3-4367-81DE-AA08E2AF5462}" srcOrd="0" type="presOf"/>
    <dgm:cxn destId="{905CD30B-8524-4742-969D-9377603BA1D5}" destOrd="0" modelId="{B9CFFF12-6A28-45FE-9E36-31FD9573DBB2}" presId="urn:microsoft.com/office/officeart/2005/8/layout/pyramid3" srcId="{73D5ACDE-D396-40AD-A3F1-C666934630A7}" srcOrd="1" type="presOf"/>
    <dgm:cxn destId="{989DCDDA-87B0-4855-A17D-8C1C32DBA49A}" destOrd="0" modelId="{BCFE92F5-F92D-466F-9103-99A1535E9B05}" presId="urn:microsoft.com/office/officeart/2005/8/layout/pyramid3" srcId="{AE12CD9C-A018-4496-A1E1-6D06AD7E3D04}" srcOrd="0" type="presOf"/>
    <dgm:cxn destId="{6958B7B5-BE8A-4A78-A05F-279FCA7A5744}" destOrd="0" modelId="{378F2103-8AA0-44D6-82C2-588D79C23E49}" presId="urn:microsoft.com/office/officeart/2005/8/layout/pyramid3" srcId="{CDE3F4F6-7AD3-4367-81DE-AA08E2AF5462}" srcOrd="1" type="presOf"/>
    <dgm:cxn destId="{B41945E4-DB28-4DB4-B4BD-B5129EC2DD58}" destOrd="0" modelId="{4B828CDA-050D-4756-852B-4D54ABEA5102}" presId="urn:microsoft.com/office/officeart/2005/8/layout/pyramid3" srcId="{AE12CD9C-A018-4496-A1E1-6D06AD7E3D04}" srcOrd="1" type="presOf"/>
    <dgm:cxn destId="{73D5ACDE-D396-40AD-A3F1-C666934630A7}" destOrd="0" modelId="{F99B208A-6221-4160-B20A-F80DE6368A3C}" parTransId="{6AEFAC57-F90A-4C4B-9C43-83445F520938}" sibTransId="{DE073F30-9936-4867-BCCF-A71DFD947154}" srcId="{4A03C790-0B5C-46F0-AF88-063010712314}" srcOrd="1"/>
    <dgm:cxn destId="{75C40E7D-C6DB-44CE-B739-F46F9256C823}" destOrd="0" modelId="{64531587-815C-4836-8BAD-6C8BD129800D}" presId="urn:microsoft.com/office/officeart/2005/8/layout/pyramid3" srcId="{493CE5FE-0F77-4974-8702-5394C6C964BA}" srcOrd="0" type="presParOf"/>
    <dgm:cxn destId="{989DCDDA-87B0-4855-A17D-8C1C32DBA49A}" destOrd="0" modelId="{5CAD8394-A25A-462B-AA66-27291C1B41D9}" presId="urn:microsoft.com/office/officeart/2005/8/layout/pyramid3" srcId="{75C40E7D-C6DB-44CE-B739-F46F9256C823}" srcOrd="0" type="presParOf"/>
    <dgm:cxn destId="{B41945E4-DB28-4DB4-B4BD-B5129EC2DD58}" destOrd="0" modelId="{113DE786-7D68-4C74-B3C8-F5C8704CE3EF}" presId="urn:microsoft.com/office/officeart/2005/8/layout/pyramid3" srcId="{75C40E7D-C6DB-44CE-B739-F46F9256C823}" srcOrd="1" type="presParOf"/>
    <dgm:cxn destId="{6000ED4D-37D6-4D9F-8509-0594EFA95316}" destOrd="0" modelId="{2AAB7479-5942-4365-802F-348B168B8926}" presId="urn:microsoft.com/office/officeart/2005/8/layout/pyramid3" srcId="{493CE5FE-0F77-4974-8702-5394C6C964BA}" srcOrd="1" type="presParOf"/>
    <dgm:cxn destId="{1BF146BC-BE55-4B1E-8785-434AF7FCD292}" destOrd="0" modelId="{7A95D9B2-F9DB-49BF-9FF1-1AA37011B2D4}" presId="urn:microsoft.com/office/officeart/2005/8/layout/pyramid3" srcId="{6000ED4D-37D6-4D9F-8509-0594EFA95316}" srcOrd="0" type="presParOf"/>
    <dgm:cxn destId="{905CD30B-8524-4742-969D-9377603BA1D5}" destOrd="0" modelId="{1C783D53-2638-409A-AC8F-966F7FDAB846}" presId="urn:microsoft.com/office/officeart/2005/8/layout/pyramid3" srcId="{6000ED4D-37D6-4D9F-8509-0594EFA95316}" srcOrd="1" type="presParOf"/>
    <dgm:cxn destId="{4D3AE750-A195-4D1D-B227-C73F63DAAD04}" destOrd="0" modelId="{5C86A437-79AC-4B5F-AE22-5CB97387F7E4}" presId="urn:microsoft.com/office/officeart/2005/8/layout/pyramid3" srcId="{493CE5FE-0F77-4974-8702-5394C6C964BA}" srcOrd="2" type="presParOf"/>
    <dgm:cxn destId="{DF427B78-7E48-49AF-8C71-BE43E540A85D}" destOrd="0" modelId="{3C865465-E990-464A-B1CB-3945C9F15618}" presId="urn:microsoft.com/office/officeart/2005/8/layout/pyramid3" srcId="{4D3AE750-A195-4D1D-B227-C73F63DAAD04}" srcOrd="0" type="presParOf"/>
    <dgm:cxn destId="{6958B7B5-BE8A-4A78-A05F-279FCA7A5744}" destOrd="0" modelId="{36503654-24D7-4A58-A147-8F1BFD7EFB19}" presId="urn:microsoft.com/office/officeart/2005/8/layout/pyramid3" srcId="{4D3AE750-A195-4D1D-B227-C73F63DAAD04}" srcOrd="1" type="presParOf"/>
  </dgm:cxnLst>
  <dgm:bg/>
  <dgm:whole/>
  <dgm:extLst>
    <a:ext uri="http://schemas.microsoft.com/office/drawing/2008/diagram">
      <dsp:dataModelExt xmlns:dsp="http://schemas.microsoft.com/office/drawing/2008/diagram" minVer="http://schemas.openxmlformats.org/drawingml/2006/diagram" relId="rId7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GrpSpPr/>
      <dsp:cNvPr id="0" name=""/>
    </dsp:nvGrpSpPr>
    <dsp:grpSpPr/>
    <dsp:sp modelId="{989DCDDA-87B0-4855-A17D-8C1C32DBA49A}">
      <dsp:nvSpPr>
        <dsp:cNvPr id="0" name=""/>
        <dsp:cNvSpPr/>
      </dsp:nvSpPr>
      <dsp:spPr>
        <a:xfrm rot="10800000">
          <a:off x="0" y="0"/>
          <a:ext cx="5760639" cy="1081499"/>
        </a:xfrm>
        <a:prstGeom prst="trapezoid">
          <a:avLst>
            <a:gd fmla="val 88776" name="adj"/>
          </a:avLst>
        </a:prstGeom>
        <a:solidFill>
          <a:srgbClr val="E2002E"/>
        </a:solidFill>
        <a:ln algn="ctr" cap="flat" cmpd="sng"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b="0" g="0" r="0"/>
        </a:lnRef>
        <a:fillRef idx="1">
          <a:scrgbClr b="0" g="0" r="0"/>
        </a:fillRef>
        <a:effectRef idx="0">
          <a:scrgbClr b="0" g="0" r="0"/>
        </a:effectRef>
        <a:fontRef idx="minor">
          <a:schemeClr val="lt1"/>
        </a:fontRef>
      </dsp:style>
      <dsp:txBody>
        <a:bodyPr anchor="ctr" anchorCtr="0" bIns="30480" lIns="30480" numCol="1" rIns="30480" spcCol="1270" spcFirstLastPara="0" tIns="30480" vert="horz" wrap="square">
          <a:noAutofit/>
        </a:bodyPr>
        <a:lstStyle/>
        <a:p>
          <a:pPr algn="ctr" defTabSz="106680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altLang="nl-NL" dirty="0" kern="1200" lang="nl-NL" smtClean="0" sz="2400">
              <a:solidFill>
                <a:schemeClr val="bg1"/>
              </a:solidFill>
            </a:rPr>
            <a:t>Naamsbekendheid bij 30% van de communicatie-doelgroep</a:t>
          </a:r>
          <a:endParaRPr altLang="nl-NL" dirty="0" kern="1200" lang="nl-NL" sz="2400">
            <a:solidFill>
              <a:schemeClr val="bg1"/>
            </a:solidFill>
          </a:endParaRPr>
        </a:p>
      </dsp:txBody>
      <dsp:txXfrm rot="-10800000">
        <a:off x="1008111" y="0"/>
        <a:ext cx="3744415" cy="1081499"/>
      </dsp:txXfrm>
    </dsp:sp>
    <dsp:sp modelId="{1BF146BC-BE55-4B1E-8785-434AF7FCD292}">
      <dsp:nvSpPr>
        <dsp:cNvPr id="0" name=""/>
        <dsp:cNvSpPr/>
      </dsp:nvSpPr>
      <dsp:spPr>
        <a:xfrm rot="10800000">
          <a:off x="960106" y="1081499"/>
          <a:ext cx="3840426" cy="1081499"/>
        </a:xfrm>
        <a:prstGeom prst="trapezoid">
          <a:avLst>
            <a:gd fmla="val 88776" name="adj"/>
          </a:avLst>
        </a:prstGeom>
        <a:solidFill>
          <a:srgbClr val="E2002E"/>
        </a:solidFill>
        <a:ln algn="ctr" cap="flat" cmpd="sng"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b="0" g="0" r="0"/>
        </a:lnRef>
        <a:fillRef idx="1">
          <a:scrgbClr b="0" g="0" r="0"/>
        </a:fillRef>
        <a:effectRef idx="0">
          <a:scrgbClr b="0" g="0" r="0"/>
        </a:effectRef>
        <a:fontRef idx="minor">
          <a:schemeClr val="lt1"/>
        </a:fontRef>
      </dsp:style>
      <dsp:txBody>
        <a:bodyPr anchor="ctr" anchorCtr="0" bIns="30480" lIns="30480" numCol="1" rIns="30480" spcCol="1270" spcFirstLastPara="0" tIns="30480" vert="horz" wrap="square">
          <a:noAutofit/>
        </a:bodyPr>
        <a:lstStyle/>
        <a:p>
          <a:pPr algn="ctr" defTabSz="106680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altLang="nl-NL" dirty="0" kern="1200" lang="nl-NL" smtClean="0" sz="2400">
              <a:solidFill>
                <a:schemeClr val="bg1"/>
              </a:solidFill>
            </a:rPr>
            <a:t>Positieve houding </a:t>
          </a:r>
          <a:br>
            <a:rPr altLang="nl-NL" dirty="0" kern="1200" lang="nl-NL" smtClean="0" sz="2400">
              <a:solidFill>
                <a:schemeClr val="bg1"/>
              </a:solidFill>
            </a:rPr>
          </a:br>
          <a:r>
            <a:rPr altLang="nl-NL" dirty="0" kern="1200" lang="nl-NL" smtClean="0" sz="2400">
              <a:solidFill>
                <a:schemeClr val="bg1"/>
              </a:solidFill>
            </a:rPr>
            <a:t>bij 40%</a:t>
          </a:r>
          <a:endParaRPr altLang="nl-NL" dirty="0" kern="1200" lang="nl-NL" sz="2400">
            <a:solidFill>
              <a:schemeClr val="bg1"/>
            </a:solidFill>
          </a:endParaRPr>
        </a:p>
      </dsp:txBody>
      <dsp:txXfrm rot="-10800000">
        <a:off x="1632181" y="1081499"/>
        <a:ext cx="2496276" cy="1081499"/>
      </dsp:txXfrm>
    </dsp:sp>
    <dsp:sp modelId="{DF427B78-7E48-49AF-8C71-BE43E540A85D}">
      <dsp:nvSpPr>
        <dsp:cNvPr id="0" name=""/>
        <dsp:cNvSpPr/>
      </dsp:nvSpPr>
      <dsp:spPr>
        <a:xfrm rot="10800000">
          <a:off x="1920213" y="2162998"/>
          <a:ext cx="1920213" cy="1081499"/>
        </a:xfrm>
        <a:prstGeom prst="trapezoid">
          <a:avLst>
            <a:gd fmla="val 88776" name="adj"/>
          </a:avLst>
        </a:prstGeom>
        <a:solidFill>
          <a:srgbClr val="E2002E"/>
        </a:solidFill>
        <a:ln algn="ctr" cap="flat" cmpd="sng"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b="0" g="0" r="0"/>
        </a:lnRef>
        <a:fillRef idx="1">
          <a:scrgbClr b="0" g="0" r="0"/>
        </a:fillRef>
        <a:effectRef idx="0">
          <a:scrgbClr b="0" g="0" r="0"/>
        </a:effectRef>
        <a:fontRef idx="minor">
          <a:schemeClr val="lt1"/>
        </a:fontRef>
      </dsp:style>
      <dsp:txBody>
        <a:bodyPr anchor="ctr" anchorCtr="0" bIns="22860" lIns="22860" numCol="1" rIns="22860" spcCol="1270" spcFirstLastPara="0" tIns="22860" vert="horz" wrap="square">
          <a:noAutofit/>
        </a:bodyPr>
        <a:lstStyle/>
        <a:p>
          <a:pPr algn="ctr" defTabSz="80010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altLang="nl-NL" dirty="0" kern="1200" lang="nl-NL" smtClean="0" sz="1800">
              <a:solidFill>
                <a:schemeClr val="bg1"/>
              </a:solidFill>
            </a:rPr>
            <a:t>15% doneert</a:t>
          </a:r>
        </a:p>
        <a:p>
          <a:pPr algn="ctr" defTabSz="800100"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altLang="nl-NL" dirty="0" kern="1200" lang="nl-NL" smtClean="0" sz="1800">
              <a:solidFill>
                <a:schemeClr val="bg1"/>
              </a:solidFill>
            </a:rPr>
            <a:t> in 2016</a:t>
          </a:r>
          <a:r>
            <a:rPr altLang="nl-NL" dirty="0" kern="1200" lang="nl-NL" smtClean="0" sz="1400">
              <a:solidFill>
                <a:schemeClr val="bg1"/>
              </a:solidFill>
            </a:rPr>
            <a:t/>
          </a:r>
          <a:br>
            <a:rPr altLang="nl-NL" dirty="0" kern="1200" lang="nl-NL" smtClean="0" sz="1400">
              <a:solidFill>
                <a:schemeClr val="bg1"/>
              </a:solidFill>
            </a:rPr>
          </a:br>
          <a:r>
            <a:rPr altLang="nl-NL" dirty="0" kern="1200" lang="nl-NL" smtClean="0" sz="1400">
              <a:solidFill>
                <a:schemeClr val="bg1"/>
              </a:solidFill>
            </a:rPr>
            <a:t/>
          </a:r>
          <a:br>
            <a:rPr altLang="nl-NL" dirty="0" kern="1200" lang="nl-NL" smtClean="0" sz="1400">
              <a:solidFill>
                <a:schemeClr val="bg1"/>
              </a:solidFill>
            </a:rPr>
          </a:br>
          <a:endParaRPr altLang="nl-NL" dirty="0" kern="1200" lang="nl-NL" sz="1400">
            <a:solidFill>
              <a:schemeClr val="bg1"/>
            </a:solidFill>
          </a:endParaRPr>
        </a:p>
      </dsp:txBody>
      <dsp:txXfrm rot="-10800000">
        <a:off x="1920213" y="2162998"/>
        <a:ext cx="1920213" cy="1081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pri="2000" type="pyramid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destId="1" destOrd="0" modelId="3" srcId="0" srcOrd="0"/>
        <dgm:cxn destId="2" destOrd="0" modelId="4" srcId="0" srcOrd="1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destId="1" destOrd="0" modelId="5" srcId="0" srcOrd="0"/>
        <dgm:cxn destId="2" destOrd="0" modelId="6" srcId="0" srcOrd="1"/>
        <dgm:cxn destId="3" destOrd="0" modelId="7" srcId="0" srcOrd="2"/>
        <dgm:cxn destId="4" destOrd="0" modelId="8" srcId="0" srcOrd="3"/>
      </dgm:cxnLst>
      <dgm:bg/>
      <dgm:whole/>
    </dgm:dataModel>
  </dgm:clrData>
  <dgm:layoutNode name="Name0">
    <dgm:shape xmlns:r="http://schemas.openxmlformats.org/officeDocument/2006/relationships" r:blip="">
      <dgm:adjLst/>
    </dgm:shape>
    <dgm:varLst>
      <dgm:dir/>
      <dgm:animLvl val="lvl"/>
      <dgm:resizeHandles val="exact"/>
    </dgm:varLst>
    <dgm:choose name="Name1">
      <dgm:if arg="dir" func="var" name="Name2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presOf/>
    <dgm:choose name="Name4">
      <dgm:if axis="root des" func="maxDepth" name="Name5" op="gte" ptType="all node" val="2">
        <dgm:constrLst>
          <dgm:constr for="des" forName="levelTx" op="equ" type="primFontSz"/>
          <dgm:constr for="des" forName="acctTx" op="equ" type="secFontSz"/>
          <dgm:constr type="pyraAcctRatio" val="0.32"/>
        </dgm:constrLst>
      </dgm:if>
      <dgm:else name="Name6">
        <dgm:constrLst>
          <dgm:constr for="des" forName="levelTx" op="equ" type="primFontSz"/>
          <dgm:constr for="des" forName="acctTx" op="equ" type="secFontSz"/>
          <dgm:constr type="pyraAcctRatio"/>
        </dgm:constrLst>
      </dgm:else>
    </dgm:choose>
    <dgm:ruleLst/>
    <dgm:forEach axis="ch" name="Name7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layoutNode name="level">
          <dgm:alg type="sp"/>
          <dgm:shape xmlns:r="http://schemas.openxmlformats.org/officeDocument/2006/relationships" r:blip="" type="trapezoid">
            <dgm:adjLst/>
          </dgm:shape>
          <dgm:varLst>
            <dgm:chMax val="1"/>
            <dgm:bulletEnabled val="1"/>
          </dgm:varLst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alg type="tx"/>
          <dgm:shape xmlns:r="http://schemas.openxmlformats.org/officeDocument/2006/relationships" hideGeom="1" r:blip="" type="rect">
            <dgm:adjLst/>
          </dgm:shape>
          <dgm:varLst>
            <dgm:chMax val="1"/>
            <dgm:bulletEnabled val="1"/>
          </dgm:varLst>
          <dgm:presOf axis="self"/>
          <dgm:constrLst>
            <dgm:constr fact="0.1" refType="primFontSz" type="tMarg"/>
            <dgm:constr fact="0.1" refType="primFontSz" type="bMarg"/>
            <dgm:constr fact="0.1" refType="primFontSz" type="lMarg"/>
            <dgm:constr fact="0.1" refType="primFontSz" type="rMarg"/>
            <dgm:constr type="primFontSz" val="65"/>
          </dgm:constrLst>
          <dgm:ruleLst>
            <dgm:rule fact="NaN" max="NaN" type="primFontSz" val="5"/>
          </dgm:ruleLst>
        </dgm:layoutNode>
        <dgm:presOf/>
        <dgm:choose name="Name9">
          <dgm:if axis="self" func="revPos" name="Name10" op="equ" ptType="node" val="1">
            <dgm:constrLst>
              <dgm:constr for="ch" forName="acctBkgd" type="ctrX" val="1"/>
              <dgm:constr for="ch" forName="acctBkgd" type="ctrY" val="1"/>
              <dgm:constr for="ch" forName="acctBkgd" type="w" val="1"/>
              <dgm:constr for="ch" forName="acctBkgd" type="h" val="1"/>
              <dgm:constr for="ch" forName="acctTx" type="ctrX" val="1"/>
              <dgm:constr for="ch" forName="acctTx" type="ctrY" val="1"/>
              <dgm:constr for="ch" forName="acctTx" type="w" val="1"/>
              <dgm:constr for="ch" forName="acctTx" type="h" val="1"/>
              <dgm:constr for="ch" forName="level" type="ctrX" val="1"/>
              <dgm:constr for="ch" forName="level" type="ctrY" val="1"/>
              <dgm:constr for="ch" forName="level" type="w" val="1"/>
              <dgm:constr for="ch" forName="level" type="h" val="1"/>
              <dgm:constr for="ch" forName="levelTx" refFor="ch" refForName="level" refType="ctrX" type="ctrX"/>
              <dgm:constr for="ch" forName="levelTx" refFor="ch" refForName="level" refType="ctrY" type="ctrY"/>
              <dgm:constr for="ch" forName="levelTx" refFor="ch" refForName="level" refType="w" type="w"/>
              <dgm:constr for="ch" forName="levelTx" refFor="ch" refForName="level" refType="h" type="h"/>
            </dgm:constrLst>
          </dgm:if>
          <dgm:else name="Name11">
            <dgm:constrLst>
              <dgm:constr for="ch" forName="acctBkgd" type="ctrX" val="1"/>
              <dgm:constr for="ch" forName="acctBkgd" type="ctrY" val="1"/>
              <dgm:constr for="ch" forName="acctBkgd" type="w" val="1"/>
              <dgm:constr for="ch" forName="acctBkgd" type="h" val="1"/>
              <dgm:constr for="ch" forName="acctTx" type="ctrX" val="1"/>
              <dgm:constr for="ch" forName="acctTx" type="ctrY" val="1"/>
              <dgm:constr for="ch" forName="acctTx" type="w" val="1"/>
              <dgm:constr for="ch" forName="acctTx" type="h" val="1"/>
              <dgm:constr for="ch" forName="level" type="ctrX" val="1"/>
              <dgm:constr for="ch" forName="level" type="ctrY" val="1"/>
              <dgm:constr for="ch" forName="level" type="w" val="1"/>
              <dgm:constr for="ch" forName="level" type="h" val="1"/>
              <dgm:constr for="ch" forName="levelTx" refFor="ch" refForName="level" refType="ctrX" type="ctrX"/>
              <dgm:constr for="ch" forName="levelTx" refFor="ch" refForName="level" refType="ctrY" type="ctrY"/>
              <dgm:constr fact="0.65" for="ch" forName="levelTx" refFor="ch" refForName="level" refType="w" type="w"/>
              <dgm:constr for="ch" forName="levelTx" refFor="ch" refForName="level" refType="h" type="h"/>
            </dgm:constrLst>
          </dgm:else>
        </dgm:choose>
        <dgm:ruleLst/>
        <dgm:choose name="Name12">
          <dgm:if axis="ch" func="cnt" name="Name13" op="gte" ptType="node" val="1">
            <dgm:layoutNode name="acctBkgd" styleLbl="alignAcc1">
              <dgm:alg type="sp"/>
              <dgm:shape xmlns:r="http://schemas.openxmlformats.org/officeDocument/2006/relationships" r:blip="" type="nonIsoscelesTrapezoid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alg type="tx">
                <dgm:param type="stBulletLvl" val="1"/>
                <dgm:param type="txAnchorVertCh" val="t"/>
              </dgm:alg>
              <dgm:shape xmlns:r="http://schemas.openxmlformats.org/officeDocument/2006/relationships" hideGeom="1" r:blip="" type="nonIsoscelesTrapezoid">
                <dgm:adjLst/>
              </dgm:shape>
              <dgm:varLst>
                <dgm:bulletEnabled val="1"/>
              </dgm:varLst>
              <dgm:presOf axis="des" ptType="node"/>
              <dgm:constrLst>
                <dgm:constr type="secFontSz" val="65"/>
                <dgm:constr refType="secFontSz" type="primFontSz"/>
                <dgm:constr fact="0.3" refType="secFontSz" type="tMarg"/>
                <dgm:constr fact="0.3" refType="secFontSz" type="bMarg"/>
                <dgm:constr fact="0.3" refType="secFontSz" type="lMarg"/>
                <dgm:constr fact="0.3" refType="secFontSz" type="rMarg"/>
              </dgm:constrLst>
              <dgm:ruleLst>
                <dgm:rule fact="NaN" max="NaN" type="secFontSz" val="5"/>
              </dgm:ruleLst>
            </dgm:layoutNode>
          </dgm:if>
          <dgm:else name="Name14"/>
        </dgm:choos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pri="10100" type="simple"/>
  </dgm:catLst>
  <dgm:scene3d>
    <a:camera prst="orthographicFront"/>
    <a:lightRig dir="t" rig="threePt"/>
  </dgm:scene3d>
  <dgm:styleLbl name="node0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lnNode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vennNode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tx1"/>
      </a:fontRef>
    </dgm:style>
  </dgm:styleLbl>
  <dgm:styleLbl name="alignNode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node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node2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node3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node4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fgImgPlace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ImgPlace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ImgPlace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fg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bgSibTrans2D1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sibTrans1D1">
    <dgm:scene3d>
      <a:camera prst="orthographicFront"/>
      <a:lightRig dir="t" rig="threePt"/>
    </dgm:scene3d>
    <dgm:sp3d/>
    <dgm:txPr/>
    <dgm:style>
      <a:lnRef idx="1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callout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sst0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asst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asst2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asst3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asst4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parChTrans2D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parChTrans2D2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parChTrans2D3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parChTrans2D4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>
        <a:schemeClr val="lt1"/>
      </a:fontRef>
    </dgm:style>
  </dgm:styleLbl>
  <dgm:styleLbl name="parChTrans1D1">
    <dgm:scene3d>
      <a:camera prst="orthographicFront"/>
      <a:lightRig dir="t" rig="threePt"/>
    </dgm:scene3d>
    <dgm:sp3d/>
    <dgm:txPr/>
    <dgm:style>
      <a:lnRef idx="2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2">
    <dgm:scene3d>
      <a:camera prst="orthographicFront"/>
      <a:lightRig dir="t" rig="threePt"/>
    </dgm:scene3d>
    <dgm:sp3d/>
    <dgm:txPr/>
    <dgm:style>
      <a:lnRef idx="2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3">
    <dgm:scene3d>
      <a:camera prst="orthographicFront"/>
      <a:lightRig dir="t" rig="threePt"/>
    </dgm:scene3d>
    <dgm:sp3d/>
    <dgm:txPr/>
    <dgm:style>
      <a:lnRef idx="2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parChTrans1D4">
    <dgm:scene3d>
      <a:camera prst="orthographicFront"/>
      <a:lightRig dir="t" rig="threePt"/>
    </dgm:scene3d>
    <dgm:sp3d/>
    <dgm:txPr/>
    <dgm:style>
      <a:lnRef idx="2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  <dgm:styleLbl name="fgAcc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conFgAcc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Acc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trAlignAcc1">
    <dgm:scene3d>
      <a:camera prst="orthographicFront"/>
      <a:lightRig dir="t" rig="threePt"/>
    </dgm:scene3d>
    <dgm:sp3d/>
    <dgm:txPr/>
    <dgm:style>
      <a:lnRef idx="1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Acc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FgAcc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AlignAcc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solidBgAcc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FollowNode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alignAccFollowNode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AccFollowNode1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0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2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3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Acc4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dk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trBgShp">
    <dgm:scene3d>
      <a:camera prst="orthographicFront"/>
      <a:lightRig dir="t" rig="threePt"/>
    </dgm:scene3d>
    <dgm:sp3d/>
    <dgm:txPr/>
    <dgm:style>
      <a:lnRef idx="0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fgShp">
    <dgm:scene3d>
      <a:camera prst="orthographicFront"/>
      <a:lightRig dir="t" rig="threePt"/>
    </dgm:scene3d>
    <dgm:sp3d/>
    <dgm:txPr/>
    <dgm:style>
      <a:lnRef idx="2">
        <a:scrgbClr b="0" g="0" r="0"/>
      </a:lnRef>
      <a:fillRef idx="1">
        <a:scrgbClr b="0" g="0" r="0"/>
      </a:fillRef>
      <a:effectRef idx="0">
        <a:scrgbClr b="0" g="0" r="0"/>
      </a:effectRef>
      <a:fontRef idx="minor"/>
    </dgm:style>
  </dgm:styleLbl>
  <dgm:styleLbl name="revTx">
    <dgm:scene3d>
      <a:camera prst="orthographicFront"/>
      <a:lightRig dir="t" rig="threePt"/>
    </dgm:scene3d>
    <dgm:sp3d/>
    <dgm:txPr/>
    <dgm:style>
      <a:lnRef idx="0">
        <a:scrgbClr b="0" g="0" r="0"/>
      </a:lnRef>
      <a:fillRef idx="0">
        <a:scrgbClr b="0" g="0" r="0"/>
      </a:fillRef>
      <a:effectRef idx="0">
        <a:scrgbClr b="0" g="0" r="0"/>
      </a:effectRef>
      <a:fontRef idx="minor"/>
    </dgm:style>
  </dgm:styleLbl>
</dgm:styleDef>
</file>

<file path=ppt/handoutMasters/_rels/handout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l">
              <a:defRPr sz="1200"/>
            </a:lvl1pPr>
          </a:lstStyle>
          <a:p>
            <a:endParaRPr altLang="nl-NL"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idx="1" sz="quarter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r">
              <a:defRPr sz="1200"/>
            </a:lvl1pPr>
          </a:lstStyle>
          <a:p>
            <a:fld id="{1AD1A8C5-8FB2-4F9A-A280-D6D3500C0E78}" type="datetimeFigureOut">
              <a:rPr altLang="nl-NL" lang="nl-NL" smtClean="0"/>
              <a:t>15-1-2016</a:t>
            </a:fld>
            <a:endParaRPr altLang="nl-NL"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idx="2" sz="quarter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sz="1200"/>
            </a:lvl1pPr>
          </a:lstStyle>
          <a:p>
            <a:endParaRPr altLang="nl-NL"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idx="3" sz="quarter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sz="1200"/>
            </a:lvl1pPr>
          </a:lstStyle>
          <a:p>
            <a:fld id="{008DB19E-5560-48A0-AE24-6BB4D40C0521}" type="slidenum">
              <a:rPr altLang="nl-NL" lang="nl-NL" smtClean="0"/>
              <a:t>‹nr.›</a:t>
            </a:fld>
            <a:endParaRPr altLang="nl-NL" lang="nl-NL"/>
          </a:p>
        </p:txBody>
      </p:sp>
    </p:spTree>
    <p:extLst>
      <p:ext uri="{BB962C8B-B14F-4D97-AF65-F5344CB8AC3E}">
        <p14:creationId xmlns:p14="http://schemas.microsoft.com/office/powerpoint/2010/main" val="3433156287"/>
      </p:ext>
    </p:extLst>
  </p:cSld>
  <p:clrMap accent1="accent1" accent2="accent2" accent3="accent3" accent4="accent4" accent5="accent5" accent6="accent6" bg1="lt1" bg2="lt2" folHlink="folHlink" hlink="hlink" tx1="dk1" tx2="dk2"/>
  <p:hf dt="0" ftr="0" hdr="0" sldNum="0"/>
</p:handoutMaster>
</file>

<file path=ppt/notesMasters/_rels/notesMaster1.xml.rels><?xml version="1.0" encoding="UTF-8" standalone="yes"?>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l">
              <a:defRPr sz="1200"/>
            </a:lvl1pPr>
          </a:lstStyle>
          <a:p>
            <a:endParaRPr altLang="nl-NL"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r">
              <a:defRPr sz="1200"/>
            </a:lvl1pPr>
          </a:lstStyle>
          <a:p>
            <a:fld id="{C2EA34B2-3D9B-413C-B665-401E67BCA5AD}" type="datetimeFigureOut">
              <a:rPr altLang="nl-NL" lang="nl-NL" smtClean="0"/>
              <a:t>15-1-2016</a:t>
            </a:fld>
            <a:endParaRPr altLang="nl-NL" lang="nl-NL"/>
          </a:p>
        </p:txBody>
      </p:sp>
      <p:sp>
        <p:nvSpPr>
          <p:cNvPr id="4" name="Tijdelijke aanduiding voor dia-afbeelding 3"/>
          <p:cNvSpPr>
            <a:spLocks noChangeAspect="1" noGrp="1" noRot="1"/>
          </p:cNvSpPr>
          <p:nvPr>
            <p:ph idx="2"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numCol="1" rIns="91440" rtlCol="0" tIns="45720" vert="horz"/>
          <a:lstStyle/>
          <a:p>
            <a:endParaRPr altLang="nl-NL"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idx="3" sz="quarter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bIns="45720" lIns="91440" numCol="1" rIns="91440" rtlCol="0" tIns="45720" vert="horz"/>
          <a:lstStyle/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altLang="nl-NL"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sz="1200"/>
            </a:lvl1pPr>
          </a:lstStyle>
          <a:p>
            <a:endParaRPr altLang="nl-NL"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sz="1200"/>
            </a:lvl1pPr>
          </a:lstStyle>
          <a:p>
            <a:fld id="{3540A5F6-6DFA-481B-9C59-892F0798FE7A}" type="slidenum">
              <a:rPr altLang="nl-NL" lang="nl-NL" smtClean="0"/>
              <a:t>‹nr.›</a:t>
            </a:fld>
            <a:endParaRPr altLang="nl-NL" lang="nl-NL"/>
          </a:p>
        </p:txBody>
      </p:sp>
    </p:spTree>
    <p:extLst>
      <p:ext uri="{BB962C8B-B14F-4D97-AF65-F5344CB8AC3E}">
        <p14:creationId xmlns:p14="http://schemas.microsoft.com/office/powerpoint/2010/main" val="1658356232"/>
      </p:ext>
    </p:extLst>
  </p:cSld>
  <p:clrMap accent1="accent1" accent2="accent2" accent3="accent3" accent4="accent4" accent5="accent5" accent6="accent6" bg1="lt1" bg2="lt2" folHlink="folHlink" hlink="hlink" tx1="dk1" tx2="dk2"/>
  <p:hf dt="0" ftr="0" hdr="0" sldNum="0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2" Target="../slides/slide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2" Target="../slides/slide1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2" Target="../slides/slide1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2" Target="../slides/slide1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2" Target="../slides/slide1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2" Target="../slides/slide1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2" Target="../slides/slide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2" Target="../slides/slide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2" Target="../slides/slide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2" Target="../slides/slide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2" Target="../slides/slide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2" Target="../slides/slide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2" Target="../slides/slide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2" Target="../slides/slide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altLang="nl-NL" dirty="0" lang="nl-NL"/>
          </a:p>
        </p:txBody>
      </p:sp>
    </p:spTree>
    <p:extLst>
      <p:ext uri="{BB962C8B-B14F-4D97-AF65-F5344CB8AC3E}">
        <p14:creationId xmlns:p14="http://schemas.microsoft.com/office/powerpoint/2010/main" val="258801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altLang="nl-NL" dirty="0" lang="nl-NL"/>
          </a:p>
        </p:txBody>
      </p:sp>
    </p:spTree>
    <p:extLst>
      <p:ext uri="{BB962C8B-B14F-4D97-AF65-F5344CB8AC3E}">
        <p14:creationId xmlns:p14="http://schemas.microsoft.com/office/powerpoint/2010/main" val="995487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altLang="nl-NL" dirty="0" kern="1200" lang="nl-NL" sz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36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altLang="nl-NL" dirty="0" lang="nl-NL" smtClean="0"/>
          </a:p>
        </p:txBody>
      </p:sp>
    </p:spTree>
    <p:extLst>
      <p:ext uri="{BB962C8B-B14F-4D97-AF65-F5344CB8AC3E}">
        <p14:creationId xmlns:p14="http://schemas.microsoft.com/office/powerpoint/2010/main" val="118867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ctr">
              <a:buNone/>
            </a:pPr>
            <a:endParaRPr altLang="nl-NL" dirty="0" lang="nl-NL" smtClean="0" sz="1200">
              <a:latin charset="0" panose="020B0606020202030204" pitchFamily="34"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8103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altLang="nl-NL" dirty="0" lang="nl-NL"/>
          </a:p>
        </p:txBody>
      </p:sp>
    </p:spTree>
    <p:extLst>
      <p:ext uri="{BB962C8B-B14F-4D97-AF65-F5344CB8AC3E}">
        <p14:creationId xmlns:p14="http://schemas.microsoft.com/office/powerpoint/2010/main" val="345675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altLang="nl-NL" dirty="0" lang="nl-NL"/>
          </a:p>
        </p:txBody>
      </p:sp>
    </p:spTree>
    <p:extLst>
      <p:ext uri="{BB962C8B-B14F-4D97-AF65-F5344CB8AC3E}">
        <p14:creationId xmlns:p14="http://schemas.microsoft.com/office/powerpoint/2010/main" val="351015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indent="-171450" marL="171450">
              <a:buFontTx/>
              <a:buChar char="-"/>
            </a:pPr>
            <a:endParaRPr altLang="nl-NL" dirty="0" lang="nl-NL"/>
          </a:p>
        </p:txBody>
      </p:sp>
    </p:spTree>
    <p:extLst>
      <p:ext uri="{BB962C8B-B14F-4D97-AF65-F5344CB8AC3E}">
        <p14:creationId xmlns:p14="http://schemas.microsoft.com/office/powerpoint/2010/main" val="351015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indent="-171450" marL="171450">
              <a:buFontTx/>
              <a:buChar char="-"/>
            </a:pPr>
            <a:endParaRPr altLang="nl-NL" b="1" dirty="0" lang="nl-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5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indent="-171450" marL="171450">
              <a:buFontTx/>
              <a:buChar char="-"/>
            </a:pPr>
            <a:endParaRPr altLang="nl-NL" dirty="0" lang="nl-NL"/>
          </a:p>
        </p:txBody>
      </p:sp>
    </p:spTree>
    <p:extLst>
      <p:ext uri="{BB962C8B-B14F-4D97-AF65-F5344CB8AC3E}">
        <p14:creationId xmlns:p14="http://schemas.microsoft.com/office/powerpoint/2010/main" val="351015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indent="-171450" marL="171450">
              <a:buFontTx/>
              <a:buChar char="-"/>
            </a:pPr>
            <a:endParaRPr altLang="nl-NL" dirty="0" lang="nl-NL"/>
          </a:p>
        </p:txBody>
      </p:sp>
    </p:spTree>
    <p:extLst>
      <p:ext uri="{BB962C8B-B14F-4D97-AF65-F5344CB8AC3E}">
        <p14:creationId xmlns:p14="http://schemas.microsoft.com/office/powerpoint/2010/main" val="3510156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indent="-171450" marL="171450">
              <a:buFontTx/>
              <a:buChar char="-"/>
            </a:pPr>
            <a:endParaRPr altLang="nl-NL" baseline="0" dirty="0" lang="nl-NL" smtClean="0"/>
          </a:p>
        </p:txBody>
      </p:sp>
    </p:spTree>
    <p:extLst>
      <p:ext uri="{BB962C8B-B14F-4D97-AF65-F5344CB8AC3E}">
        <p14:creationId xmlns:p14="http://schemas.microsoft.com/office/powerpoint/2010/main" val="3510156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indent="0" marL="0">
              <a:buFontTx/>
              <a:buNone/>
            </a:pPr>
            <a:endParaRPr altLang="nl-NL" dirty="0" lang="nl-NL"/>
          </a:p>
        </p:txBody>
      </p:sp>
    </p:spTree>
    <p:extLst>
      <p:ext uri="{BB962C8B-B14F-4D97-AF65-F5344CB8AC3E}">
        <p14:creationId xmlns:p14="http://schemas.microsoft.com/office/powerpoint/2010/main" val="3510156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altLang="nl-NL" dirty="0" lang="nl-NL"/>
          </a:p>
        </p:txBody>
      </p:sp>
    </p:spTree>
    <p:extLst>
      <p:ext uri="{BB962C8B-B14F-4D97-AF65-F5344CB8AC3E}">
        <p14:creationId xmlns:p14="http://schemas.microsoft.com/office/powerpoint/2010/main" val="1954404137"/>
      </p:ext>
    </p:extLst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/>
          <a:p>
            <a:r>
              <a:rPr altLang="nl-NL" lang="nl-NL" smtClean="0"/>
              <a:t>Klik om de stijl te bewerken</a:t>
            </a:r>
            <a:endParaRPr altLang="nl-NL" lang="nl-NL"/>
          </a:p>
        </p:txBody>
      </p:sp>
      <p:sp>
        <p:nvSpPr>
          <p:cNvPr id="3" name="Ondertitel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altLang="nl-NL" lang="nl-NL" smtClean="0"/>
              <a:t>Klik om de ondertitelstijl van het model te bewerken</a:t>
            </a:r>
            <a:endParaRPr altLang="nl-NL"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E43A85E5-7A56-4E6C-8D25-5F29464CB554}" type="datetimeFigureOut">
              <a:rPr altLang="nl-NL" lang="nl-NL" smtClean="0"/>
              <a:t>15-1-2016</a:t>
            </a:fld>
            <a:endParaRPr altLang="nl-NL"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nl-NL"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0AF2004-87B1-4455-A3C5-5738E6743B04}" type="slidenum">
              <a:rPr altLang="nl-NL" lang="nl-NL" smtClean="0"/>
              <a:t>‹nr.›</a:t>
            </a:fld>
            <a:endParaRPr altLang="nl-NL" lang="nl-NL"/>
          </a:p>
        </p:txBody>
      </p:sp>
    </p:spTree>
    <p:extLst>
      <p:ext uri="{BB962C8B-B14F-4D97-AF65-F5344CB8AC3E}">
        <p14:creationId xmlns:p14="http://schemas.microsoft.com/office/powerpoint/2010/main" val="30557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nl-NL" lang="nl-NL" smtClean="0"/>
              <a:t>Klik om de stijl te bewerken</a:t>
            </a:r>
            <a:endParaRPr altLang="nl-NL"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altLang="nl-NL"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E43A85E5-7A56-4E6C-8D25-5F29464CB554}" type="datetimeFigureOut">
              <a:rPr altLang="nl-NL" lang="nl-NL" smtClean="0"/>
              <a:t>15-1-2016</a:t>
            </a:fld>
            <a:endParaRPr altLang="nl-NL"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nl-NL"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0AF2004-87B1-4455-A3C5-5738E6743B04}" type="slidenum">
              <a:rPr altLang="nl-NL" lang="nl-NL" smtClean="0"/>
              <a:t>‹nr.›</a:t>
            </a:fld>
            <a:endParaRPr altLang="nl-NL" lang="nl-NL"/>
          </a:p>
        </p:txBody>
      </p:sp>
    </p:spTree>
    <p:extLst>
      <p:ext uri="{BB962C8B-B14F-4D97-AF65-F5344CB8AC3E}">
        <p14:creationId xmlns:p14="http://schemas.microsoft.com/office/powerpoint/2010/main" val="408110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orient="vert" type="title"/>
          </p:nvPr>
        </p:nvSpPr>
        <p:spPr>
          <a:xfrm>
            <a:off x="6629400" y="205979"/>
            <a:ext cx="2057400" cy="4388644"/>
          </a:xfrm>
        </p:spPr>
        <p:txBody>
          <a:bodyPr numCol="1" vert="eaVert"/>
          <a:lstStyle/>
          <a:p>
            <a:r>
              <a:rPr altLang="nl-NL" lang="nl-NL" smtClean="0"/>
              <a:t>Klik om de stijl te bewerken</a:t>
            </a:r>
            <a:endParaRPr altLang="nl-NL"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idx="1" orient="vert" type="body"/>
          </p:nvPr>
        </p:nvSpPr>
        <p:spPr>
          <a:xfrm>
            <a:off x="457200" y="205979"/>
            <a:ext cx="6019800" cy="4388644"/>
          </a:xfrm>
        </p:spPr>
        <p:txBody>
          <a:bodyPr numCol="1" vert="eaVert"/>
          <a:lstStyle/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altLang="nl-NL"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E43A85E5-7A56-4E6C-8D25-5F29464CB554}" type="datetimeFigureOut">
              <a:rPr altLang="nl-NL" lang="nl-NL" smtClean="0"/>
              <a:t>15-1-2016</a:t>
            </a:fld>
            <a:endParaRPr altLang="nl-NL"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nl-NL"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0AF2004-87B1-4455-A3C5-5738E6743B04}" type="slidenum">
              <a:rPr altLang="nl-NL" lang="nl-NL" smtClean="0"/>
              <a:t>‹nr.›</a:t>
            </a:fld>
            <a:endParaRPr altLang="nl-NL" lang="nl-NL"/>
          </a:p>
        </p:txBody>
      </p:sp>
    </p:spTree>
    <p:extLst>
      <p:ext uri="{BB962C8B-B14F-4D97-AF65-F5344CB8AC3E}">
        <p14:creationId xmlns:p14="http://schemas.microsoft.com/office/powerpoint/2010/main" val="240891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nl-NL" lang="nl-NL" smtClean="0"/>
              <a:t>Klik om de stijl te bewerken</a:t>
            </a:r>
            <a:endParaRPr altLang="nl-NL"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altLang="nl-NL"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E43A85E5-7A56-4E6C-8D25-5F29464CB554}" type="datetimeFigureOut">
              <a:rPr altLang="nl-NL" lang="nl-NL" smtClean="0"/>
              <a:t>15-1-2016</a:t>
            </a:fld>
            <a:endParaRPr altLang="nl-NL"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nl-NL"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0AF2004-87B1-4455-A3C5-5738E6743B04}" type="slidenum">
              <a:rPr altLang="nl-NL" lang="nl-NL" smtClean="0"/>
              <a:t>‹nr.›</a:t>
            </a:fld>
            <a:endParaRPr altLang="nl-NL" lang="nl-NL"/>
          </a:p>
        </p:txBody>
      </p:sp>
    </p:spTree>
    <p:extLst>
      <p:ext uri="{BB962C8B-B14F-4D97-AF65-F5344CB8AC3E}">
        <p14:creationId xmlns:p14="http://schemas.microsoft.com/office/powerpoint/2010/main" val="201954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altLang="nl-NL" lang="nl-NL" smtClean="0"/>
              <a:t>Klik om de stijl te bewerken</a:t>
            </a:r>
            <a:endParaRPr altLang="nl-NL"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 type="body"/>
          </p:nvPr>
        </p:nvSpPr>
        <p:spPr>
          <a:xfrm>
            <a:off x="722313" y="2180035"/>
            <a:ext cx="7772400" cy="1125140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E43A85E5-7A56-4E6C-8D25-5F29464CB554}" type="datetimeFigureOut">
              <a:rPr altLang="nl-NL" lang="nl-NL" smtClean="0"/>
              <a:t>15-1-2016</a:t>
            </a:fld>
            <a:endParaRPr altLang="nl-NL"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nl-NL"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0AF2004-87B1-4455-A3C5-5738E6743B04}" type="slidenum">
              <a:rPr altLang="nl-NL" lang="nl-NL" smtClean="0"/>
              <a:t>‹nr.›</a:t>
            </a:fld>
            <a:endParaRPr altLang="nl-NL" lang="nl-NL"/>
          </a:p>
        </p:txBody>
      </p:sp>
    </p:spTree>
    <p:extLst>
      <p:ext uri="{BB962C8B-B14F-4D97-AF65-F5344CB8AC3E}">
        <p14:creationId xmlns:p14="http://schemas.microsoft.com/office/powerpoint/2010/main" val="202790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nl-NL" lang="nl-NL" smtClean="0"/>
              <a:t>Klik om de stijl te bewerken</a:t>
            </a:r>
            <a:endParaRPr altLang="nl-NL"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sz="half"/>
          </p:nvPr>
        </p:nvSpPr>
        <p:spPr>
          <a:xfrm>
            <a:off x="457200" y="1200151"/>
            <a:ext cx="4038600" cy="3394472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altLang="nl-NL"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2" sz="half"/>
          </p:nvPr>
        </p:nvSpPr>
        <p:spPr>
          <a:xfrm>
            <a:off x="4648200" y="1200151"/>
            <a:ext cx="4038600" cy="3394472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altLang="nl-NL"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E43A85E5-7A56-4E6C-8D25-5F29464CB554}" type="datetimeFigureOut">
              <a:rPr altLang="nl-NL" lang="nl-NL" smtClean="0"/>
              <a:t>15-1-2016</a:t>
            </a:fld>
            <a:endParaRPr altLang="nl-NL"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nl-NL"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0AF2004-87B1-4455-A3C5-5738E6743B04}" type="slidenum">
              <a:rPr altLang="nl-NL" lang="nl-NL" smtClean="0"/>
              <a:t>‹nr.›</a:t>
            </a:fld>
            <a:endParaRPr altLang="nl-NL" lang="nl-NL"/>
          </a:p>
        </p:txBody>
      </p:sp>
    </p:spTree>
    <p:extLst>
      <p:ext uri="{BB962C8B-B14F-4D97-AF65-F5344CB8AC3E}">
        <p14:creationId xmlns:p14="http://schemas.microsoft.com/office/powerpoint/2010/main" val="39468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altLang="nl-NL" lang="nl-NL" smtClean="0"/>
              <a:t>Klik om de stijl te bewerken</a:t>
            </a:r>
            <a:endParaRPr altLang="nl-NL"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 type="body"/>
          </p:nvPr>
        </p:nvSpPr>
        <p:spPr>
          <a:xfrm>
            <a:off x="457200" y="1151335"/>
            <a:ext cx="4040188" cy="47982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2" sz="half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altLang="nl-NL"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idx="3" sz="quarter" type="body"/>
          </p:nvPr>
        </p:nvSpPr>
        <p:spPr>
          <a:xfrm>
            <a:off x="4645026" y="1151335"/>
            <a:ext cx="4041775" cy="47982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4" sz="quarter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altLang="nl-NL"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E43A85E5-7A56-4E6C-8D25-5F29464CB554}" type="datetimeFigureOut">
              <a:rPr altLang="nl-NL" lang="nl-NL" smtClean="0"/>
              <a:t>15-1-2016</a:t>
            </a:fld>
            <a:endParaRPr altLang="nl-NL"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nl-NL"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0AF2004-87B1-4455-A3C5-5738E6743B04}" type="slidenum">
              <a:rPr altLang="nl-NL" lang="nl-NL" smtClean="0"/>
              <a:t>‹nr.›</a:t>
            </a:fld>
            <a:endParaRPr altLang="nl-NL" lang="nl-NL"/>
          </a:p>
        </p:txBody>
      </p:sp>
    </p:spTree>
    <p:extLst>
      <p:ext uri="{BB962C8B-B14F-4D97-AF65-F5344CB8AC3E}">
        <p14:creationId xmlns:p14="http://schemas.microsoft.com/office/powerpoint/2010/main" val="426953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nl-NL" lang="nl-NL" smtClean="0"/>
              <a:t>Klik om de stijl te bewerken</a:t>
            </a:r>
            <a:endParaRPr altLang="nl-NL"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E43A85E5-7A56-4E6C-8D25-5F29464CB554}" type="datetimeFigureOut">
              <a:rPr altLang="nl-NL" lang="nl-NL" smtClean="0"/>
              <a:t>15-1-2016</a:t>
            </a:fld>
            <a:endParaRPr altLang="nl-NL"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nl-NL"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0AF2004-87B1-4455-A3C5-5738E6743B04}" type="slidenum">
              <a:rPr altLang="nl-NL" lang="nl-NL" smtClean="0"/>
              <a:t>‹nr.›</a:t>
            </a:fld>
            <a:endParaRPr altLang="nl-NL" lang="nl-NL"/>
          </a:p>
        </p:txBody>
      </p:sp>
    </p:spTree>
    <p:extLst>
      <p:ext uri="{BB962C8B-B14F-4D97-AF65-F5344CB8AC3E}">
        <p14:creationId xmlns:p14="http://schemas.microsoft.com/office/powerpoint/2010/main" val="413949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E43A85E5-7A56-4E6C-8D25-5F29464CB554}" type="datetimeFigureOut">
              <a:rPr altLang="nl-NL" lang="nl-NL" smtClean="0"/>
              <a:t>15-1-2016</a:t>
            </a:fld>
            <a:endParaRPr altLang="nl-NL"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nl-NL"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0AF2004-87B1-4455-A3C5-5738E6743B04}" type="slidenum">
              <a:rPr altLang="nl-NL" lang="nl-NL" smtClean="0"/>
              <a:t>‹nr.›</a:t>
            </a:fld>
            <a:endParaRPr altLang="nl-NL" lang="nl-NL"/>
          </a:p>
        </p:txBody>
      </p:sp>
    </p:spTree>
    <p:extLst>
      <p:ext uri="{BB962C8B-B14F-4D97-AF65-F5344CB8AC3E}">
        <p14:creationId xmlns:p14="http://schemas.microsoft.com/office/powerpoint/2010/main" val="92520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altLang="nl-NL" lang="nl-NL" smtClean="0"/>
              <a:t>Klik om de stijl te bewerken</a:t>
            </a:r>
            <a:endParaRPr altLang="nl-NL"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altLang="nl-NL"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idx="2" sz="half" type="body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E43A85E5-7A56-4E6C-8D25-5F29464CB554}" type="datetimeFigureOut">
              <a:rPr altLang="nl-NL" lang="nl-NL" smtClean="0"/>
              <a:t>15-1-2016</a:t>
            </a:fld>
            <a:endParaRPr altLang="nl-NL"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nl-NL"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0AF2004-87B1-4455-A3C5-5738E6743B04}" type="slidenum">
              <a:rPr altLang="nl-NL" lang="nl-NL" smtClean="0"/>
              <a:t>‹nr.›</a:t>
            </a:fld>
            <a:endParaRPr altLang="nl-NL" lang="nl-NL"/>
          </a:p>
        </p:txBody>
      </p:sp>
    </p:spTree>
    <p:extLst>
      <p:ext uri="{BB962C8B-B14F-4D97-AF65-F5344CB8AC3E}">
        <p14:creationId xmlns:p14="http://schemas.microsoft.com/office/powerpoint/2010/main" val="292794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altLang="nl-NL" lang="nl-NL" smtClean="0"/>
              <a:t>Klik om de stijl te bewerken</a:t>
            </a:r>
            <a:endParaRPr altLang="nl-NL"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idx="1" type="pic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nl-NL"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idx="2" sz="half" type="body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nl-NL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E43A85E5-7A56-4E6C-8D25-5F29464CB554}" type="datetimeFigureOut">
              <a:rPr altLang="nl-NL" lang="nl-NL" smtClean="0"/>
              <a:t>15-1-2016</a:t>
            </a:fld>
            <a:endParaRPr altLang="nl-NL"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nl-NL"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D0AF2004-87B1-4455-A3C5-5738E6743B04}" type="slidenum">
              <a:rPr altLang="nl-NL" lang="nl-NL" smtClean="0"/>
              <a:t>‹nr.›</a:t>
            </a:fld>
            <a:endParaRPr altLang="nl-NL" lang="nl-NL"/>
          </a:p>
        </p:txBody>
      </p:sp>
    </p:spTree>
    <p:extLst>
      <p:ext uri="{BB962C8B-B14F-4D97-AF65-F5344CB8AC3E}">
        <p14:creationId xmlns:p14="http://schemas.microsoft.com/office/powerpoint/2010/main" val="415537887"/>
      </p:ext>
    </p:extLst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altLang="nl-NL" lang="nl-NL" smtClean="0"/>
              <a:t>Klik om de stijl te bewerken</a:t>
            </a:r>
            <a:endParaRPr altLang="nl-NL"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altLang="nl-NL" lang="nl-NL" smtClean="0"/>
              <a:t>Klik om de modelstijlen te bewerken</a:t>
            </a:r>
          </a:p>
          <a:p>
            <a:pPr lvl="1"/>
            <a:r>
              <a:rPr altLang="nl-NL" lang="nl-NL" smtClean="0"/>
              <a:t>Tweede niveau</a:t>
            </a:r>
          </a:p>
          <a:p>
            <a:pPr lvl="2"/>
            <a:r>
              <a:rPr altLang="nl-NL" lang="nl-NL" smtClean="0"/>
              <a:t>Derde niveau</a:t>
            </a:r>
          </a:p>
          <a:p>
            <a:pPr lvl="3"/>
            <a:r>
              <a:rPr altLang="nl-NL" lang="nl-NL" smtClean="0"/>
              <a:t>Vierde niveau</a:t>
            </a:r>
          </a:p>
          <a:p>
            <a:pPr lvl="4"/>
            <a:r>
              <a:rPr altLang="nl-NL" lang="nl-NL" smtClean="0"/>
              <a:t>Vijfde niveau</a:t>
            </a:r>
            <a:endParaRPr altLang="nl-NL"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A85E5-7A56-4E6C-8D25-5F29464CB554}" type="datetimeFigureOut">
              <a:rPr altLang="nl-NL" lang="nl-NL" smtClean="0"/>
              <a:t>15-1-2016</a:t>
            </a:fld>
            <a:endParaRPr altLang="nl-NL"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nl-NL"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2004-87B1-4455-A3C5-5738E6743B04}" type="slidenum">
              <a:rPr altLang="nl-NL" lang="nl-NL" smtClean="0"/>
              <a:t>‹nr.›</a:t>
            </a:fld>
            <a:endParaRPr altLang="nl-NL" lang="nl-NL"/>
          </a:p>
        </p:txBody>
      </p:sp>
    </p:spTree>
    <p:extLst>
      <p:ext uri="{BB962C8B-B14F-4D97-AF65-F5344CB8AC3E}">
        <p14:creationId xmlns:p14="http://schemas.microsoft.com/office/powerpoint/2010/main" val="437856526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charset="0" panose="020B0604020202020204" pitchFamily="34"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anose="020B0604020202020204" pitchFamily="34"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anose="020B0604020202020204" pitchFamily="34"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anose="020B0604020202020204" pitchFamily="34"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altLang="nl-NL" lang="nl-NL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1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3" Target="../media/image1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7" Target="../diagrams/drawing1.xml" Type="http://schemas.microsoft.com/office/2007/relationships/diagramDrawing"/><Relationship Id="rId6" Target="../diagrams/quickStyle1.xml" Type="http://schemas.openxmlformats.org/officeDocument/2006/relationships/diagramQuickStyle"/><Relationship Id="rId5" Target="../diagrams/layout1.xml" Type="http://schemas.openxmlformats.org/officeDocument/2006/relationships/diagramLayout"/><Relationship Id="rId4" Target="../diagrams/data1.xml" Type="http://schemas.openxmlformats.org/officeDocument/2006/relationships/diagramData"/><Relationship Id="rId3" Target="../diagrams/colors1.xml" Type="http://schemas.openxmlformats.org/officeDocument/2006/relationships/diagramColors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8" Target="../media/image31.png" Type="http://schemas.openxmlformats.org/officeDocument/2006/relationships/image"/><Relationship Id="rId7" Target="../media/image30.png" Type="http://schemas.openxmlformats.org/officeDocument/2006/relationships/image"/><Relationship Id="rId6" Target="../media/image29.png" Type="http://schemas.openxmlformats.org/officeDocument/2006/relationships/image"/><Relationship Id="rId5" Target="../media/image9.png" Type="http://schemas.openxmlformats.org/officeDocument/2006/relationships/image"/><Relationship Id="rId4" Target="../media/image12.jpeg" Type="http://schemas.openxmlformats.org/officeDocument/2006/relationships/image"/><Relationship Id="rId3" Target="../media/image28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3" Target="../media/image32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3" Target="../media/image2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6" Target="../media/image8.png" Type="http://schemas.openxmlformats.org/officeDocument/2006/relationships/image"/><Relationship Id="rId5" Target="../media/image7.png" Type="http://schemas.openxmlformats.org/officeDocument/2006/relationships/image"/><Relationship Id="rId4" Target="../media/image6.png" Type="http://schemas.openxmlformats.org/officeDocument/2006/relationships/image"/><Relationship Id="rId3" Target="../media/image5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8" Target="../media/hdphoto1.wdp" Type="http://schemas.microsoft.com/office/2007/relationships/hdphoto"/><Relationship Id="rId7" Target="../media/image13.jpeg" Type="http://schemas.openxmlformats.org/officeDocument/2006/relationships/image"/><Relationship Id="rId6" Target="../media/image12.jpeg" Type="http://schemas.openxmlformats.org/officeDocument/2006/relationships/image"/><Relationship Id="rId5" Target="../media/image11.png" Type="http://schemas.openxmlformats.org/officeDocument/2006/relationships/image"/><Relationship Id="rId4" Target="../media/image10.png" Type="http://schemas.openxmlformats.org/officeDocument/2006/relationships/image"/><Relationship Id="rId3" Target="../media/image9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7" Target="../media/image18.jpeg" Type="http://schemas.openxmlformats.org/officeDocument/2006/relationships/image"/><Relationship Id="rId6" Target="../media/image17.jpeg" Type="http://schemas.openxmlformats.org/officeDocument/2006/relationships/image"/><Relationship Id="rId5" Target="../media/image16.jpeg" Type="http://schemas.openxmlformats.org/officeDocument/2006/relationships/image"/><Relationship Id="rId4" Target="../media/image15.jpeg" Type="http://schemas.openxmlformats.org/officeDocument/2006/relationships/image"/><Relationship Id="rId3" Target="../media/image14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6" Target="../media/image22.jpeg" Type="http://schemas.openxmlformats.org/officeDocument/2006/relationships/image"/><Relationship Id="rId5" Target="../media/image21.jpeg" Type="http://schemas.openxmlformats.org/officeDocument/2006/relationships/image"/><Relationship Id="rId4" Target="../media/image20.jpeg" Type="http://schemas.openxmlformats.org/officeDocument/2006/relationships/image"/><Relationship Id="rId3" Target="../media/image19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5" Target="../media/image24.png" Type="http://schemas.openxmlformats.org/officeDocument/2006/relationships/image"/><Relationship Id="rId4" Target="../media/image23.png" Type="http://schemas.openxmlformats.org/officeDocument/2006/relationships/image"/><Relationship Id="rId3" Target="../media/image9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6" Target="../media/image27.png" Type="http://schemas.openxmlformats.org/officeDocument/2006/relationships/image"/><Relationship Id="rId5" Target="../media/image9.png" Type="http://schemas.openxmlformats.org/officeDocument/2006/relationships/image"/><Relationship Id="rId4" Target="../media/image26.png" Type="http://schemas.openxmlformats.org/officeDocument/2006/relationships/image"/><Relationship Id="rId3" Target="../media/image25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1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ootballmaties.com/wp-content/uploads/2015/08/Gebruikte-voetbalschoenen.jpg" id="4" name="Afbeelding 3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6661" y="0"/>
            <a:ext cx="10009112" cy="5326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numCol="1">
            <a:normAutofit fontScale="90000"/>
          </a:bodyPr>
          <a:lstStyle/>
          <a:p>
            <a:r>
              <a:rPr altLang="nl-NL" dirty="0" lang="nl-NL" smtClean="0">
                <a:solidFill>
                  <a:srgbClr val="FFFFFF"/>
                </a:solidFill>
                <a:latin charset="0" panose="020E0802020502020306" pitchFamily="34" typeface="Berlin Sans FB Demi"/>
              </a:rPr>
              <a:t>FOOTBALL MATIES</a:t>
            </a:r>
            <a:br>
              <a:rPr altLang="nl-NL" dirty="0" lang="nl-NL" smtClean="0">
                <a:latin charset="0" panose="020E0802020502020306" pitchFamily="34" typeface="Berlin Sans FB Demi"/>
              </a:rPr>
            </a:br>
            <a:r>
              <a:rPr altLang="nl-NL" dirty="0" lang="nl-NL" smtClean="0" sz="2800">
                <a:latin charset="0" panose="020E0802020502020306" pitchFamily="34" typeface="Berlin Sans FB Demi"/>
              </a:rPr>
              <a:t>- P I T C H -</a:t>
            </a:r>
            <a:endParaRPr altLang="nl-NL" dirty="0" lang="nl-NL">
              <a:latin charset="0" panose="020E0802020502020306" pitchFamily="34" typeface="Berlin Sans FB Demi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idx="1" type="subTitle"/>
          </p:nvPr>
        </p:nvSpPr>
        <p:spPr/>
        <p:txBody>
          <a:bodyPr numCol="1">
            <a:normAutofit/>
          </a:bodyPr>
          <a:lstStyle/>
          <a:p>
            <a:r>
              <a:rPr altLang="nl-NL" dirty="0" lang="nl-NL" smtClean="0" sz="2400">
                <a:solidFill>
                  <a:schemeClr val="tx1"/>
                </a:solidFill>
                <a:latin charset="0" panose="020B0606020202030204" pitchFamily="34" typeface="Arial Narrow"/>
              </a:rPr>
              <a:t>JESSICA </a:t>
            </a:r>
            <a:r>
              <a:rPr altLang="nl-NL" b="1" dirty="0" lang="nl-NL" smtClean="0" sz="2400">
                <a:solidFill>
                  <a:schemeClr val="tx1"/>
                </a:solidFill>
                <a:latin charset="0" panose="020B0606020202030204" pitchFamily="34" typeface="Arial Narrow"/>
              </a:rPr>
              <a:t>DE VISSER </a:t>
            </a:r>
            <a:r>
              <a:rPr altLang="nl-NL" dirty="0" lang="nl-NL" smtClean="0" sz="2400">
                <a:solidFill>
                  <a:schemeClr val="tx1"/>
                </a:solidFill>
                <a:latin charset="0" panose="020B0606020202030204" pitchFamily="34" typeface="Arial Narrow"/>
              </a:rPr>
              <a:t>| MANDY </a:t>
            </a:r>
            <a:r>
              <a:rPr altLang="nl-NL" b="1" dirty="0" lang="nl-NL" smtClean="0" sz="2400">
                <a:solidFill>
                  <a:schemeClr val="tx1"/>
                </a:solidFill>
                <a:latin charset="0" panose="020B0606020202030204" pitchFamily="34" typeface="Arial Narrow"/>
              </a:rPr>
              <a:t>THIJSSEN</a:t>
            </a:r>
            <a:endParaRPr altLang="nl-NL" b="1" dirty="0" lang="nl-NL" sz="2400">
              <a:solidFill>
                <a:schemeClr val="tx1"/>
              </a:solidFill>
              <a:latin charset="0" panose="020B0606020202030204" pitchFamily="34"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1213067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ootballmaties.com/wp-content/uploads/2015/08/Gebruikte-voetbalschoenen.jpg" id="4" name="Afbeelding 3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6661" y="0"/>
            <a:ext cx="10009112" cy="5326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 numCol="1">
            <a:normAutofit/>
          </a:bodyPr>
          <a:lstStyle/>
          <a:p>
            <a:r>
              <a:rPr altLang="nl-NL" dirty="0" lang="nl-NL" smtClean="0" sz="3200">
                <a:latin charset="0" panose="020E0802020502020306" pitchFamily="34" typeface="Berlin Sans FB Demi"/>
              </a:rPr>
              <a:t>PROPOSITIE</a:t>
            </a:r>
            <a:endParaRPr altLang="nl-NL" dirty="0" lang="nl-NL" sz="3200">
              <a:latin charset="0" panose="020E0802020502020306" pitchFamily="34" typeface="Berlin Sans FB Dem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96661" y="1923678"/>
            <a:ext cx="10009111" cy="1695636"/>
          </a:xfrm>
        </p:spPr>
        <p:txBody>
          <a:bodyPr numCol="1">
            <a:normAutofit/>
          </a:bodyPr>
          <a:lstStyle/>
          <a:p>
            <a:pPr algn="ctr" indent="0" marL="0">
              <a:buNone/>
            </a:pPr>
            <a:r>
              <a:rPr altLang="nl-NL" dirty="0" lang="nl-NL" smtClean="0">
                <a:solidFill>
                  <a:srgbClr val="E2002E"/>
                </a:solidFill>
                <a:latin charset="0" panose="020E0802020502020306" pitchFamily="34" typeface="Berlin Sans FB Demi"/>
              </a:rPr>
              <a:t>“Football </a:t>
            </a:r>
            <a:r>
              <a:rPr altLang="nl-NL" dirty="0" err="1" lang="nl-NL" smtClean="0">
                <a:solidFill>
                  <a:srgbClr val="E2002E"/>
                </a:solidFill>
                <a:latin charset="0" panose="020E0802020502020306" pitchFamily="34" typeface="Berlin Sans FB Demi"/>
              </a:rPr>
              <a:t>Maties</a:t>
            </a:r>
            <a:r>
              <a:rPr altLang="nl-NL" dirty="0" lang="nl-NL" smtClean="0">
                <a:solidFill>
                  <a:srgbClr val="E2002E"/>
                </a:solidFill>
                <a:latin charset="0" panose="020E0802020502020306" pitchFamily="34" typeface="Berlin Sans FB Demi"/>
              </a:rPr>
              <a:t> belooft de </a:t>
            </a:r>
          </a:p>
          <a:p>
            <a:pPr algn="ctr" indent="0" marL="0">
              <a:buNone/>
            </a:pPr>
            <a:r>
              <a:rPr altLang="nl-NL" dirty="0" lang="nl-NL" smtClean="0">
                <a:solidFill>
                  <a:srgbClr val="E2002E"/>
                </a:solidFill>
                <a:latin charset="0" panose="020E0802020502020306" pitchFamily="34" typeface="Berlin Sans FB Demi"/>
              </a:rPr>
              <a:t>communicatiedoelgroep betrokkenheid en transparantie op de weg naar een beter leven.”</a:t>
            </a:r>
            <a:endParaRPr altLang="nl-NL" dirty="0" lang="nl-NL">
              <a:solidFill>
                <a:srgbClr val="E2002E"/>
              </a:solidFill>
              <a:latin charset="0" panose="020E0802020502020306" pitchFamily="34"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200743119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ootballmaties.com/wp-content/uploads/2015/08/Gebruikte-voetbalschoenen.jpg" id="4" name="Afbeelding 3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6661" y="0"/>
            <a:ext cx="10009112" cy="5326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altLang="nl-NL" dirty="0" lang="nl-NL" smtClean="0" sz="3200">
                <a:latin charset="0" panose="020E0802020502020306" pitchFamily="34" typeface="Berlin Sans FB Demi"/>
              </a:rPr>
              <a:t>BOODSCHAP</a:t>
            </a:r>
            <a:endParaRPr altLang="nl-NL" dirty="0" lang="nl-NL" sz="3200">
              <a:latin charset="0" panose="020E0802020502020306" pitchFamily="34" typeface="Berlin Sans FB Dem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algn="ctr" indent="0" marL="0">
              <a:buNone/>
            </a:pPr>
            <a:endParaRPr altLang="nl-NL" dirty="0" lang="nl-NL" smtClean="0" sz="3600">
              <a:solidFill>
                <a:srgbClr val="E2002E"/>
              </a:solidFill>
              <a:latin charset="0" panose="020E0602020502020306" pitchFamily="34" typeface="Berlin Sans FB"/>
            </a:endParaRPr>
          </a:p>
          <a:p>
            <a:pPr algn="ctr" indent="0" marL="0">
              <a:buNone/>
            </a:pPr>
            <a:endParaRPr altLang="nl-NL" dirty="0" lang="nl-NL">
              <a:solidFill>
                <a:srgbClr val="E2002E"/>
              </a:solidFill>
              <a:latin charset="0" panose="020E0602020502020306" pitchFamily="34" typeface="Berlin Sans FB"/>
            </a:endParaRPr>
          </a:p>
          <a:p>
            <a:pPr algn="ctr" indent="0" marL="0">
              <a:buNone/>
            </a:pPr>
            <a:r>
              <a:rPr altLang="nl-NL" dirty="0" lang="nl-NL" smtClean="0">
                <a:solidFill>
                  <a:srgbClr val="E2002E"/>
                </a:solidFill>
                <a:latin charset="0" panose="020E0802020502020306" pitchFamily="34" typeface="Berlin Sans FB Demi"/>
              </a:rPr>
              <a:t>“</a:t>
            </a:r>
            <a:r>
              <a:rPr altLang="nl-NL" dirty="0" lang="nl-NL">
                <a:solidFill>
                  <a:srgbClr val="E2002E"/>
                </a:solidFill>
                <a:latin charset="0" panose="020E0802020502020306" pitchFamily="34" typeface="Berlin Sans FB Demi"/>
              </a:rPr>
              <a:t>Alleen kun je maar weinig, maar samen kun je héél veel!”</a:t>
            </a:r>
          </a:p>
          <a:p>
            <a:endParaRPr altLang="nl-NL" dirty="0" lang="nl-NL"/>
          </a:p>
        </p:txBody>
      </p:sp>
    </p:spTree>
    <p:extLst>
      <p:ext uri="{BB962C8B-B14F-4D97-AF65-F5344CB8AC3E}">
        <p14:creationId xmlns:p14="http://schemas.microsoft.com/office/powerpoint/2010/main" val="370884222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altLang="nl-NL" dirty="0" lang="nl-NL" smtClean="0" sz="3200">
                <a:latin charset="0" panose="020E0802020502020306" pitchFamily="34" typeface="Berlin Sans FB Demi"/>
              </a:rPr>
              <a:t>DOELSTELLINGEN</a:t>
            </a:r>
            <a:endParaRPr altLang="nl-NL" dirty="0" lang="nl-NL" sz="3200">
              <a:latin charset="0" panose="020E0802020502020306" pitchFamily="34" typeface="Berlin Sans FB Demi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1335915"/>
              </p:ext>
            </p:extLst>
          </p:nvPr>
        </p:nvGraphicFramePr>
        <p:xfrm>
          <a:off x="1763689" y="1329612"/>
          <a:ext cx="5760639" cy="3244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3" r:dm="rId4" r:lo="rId5" r:qs="rId6"/>
          </a:graphicData>
        </a:graphic>
      </p:graphicFrame>
      <p:sp>
        <p:nvSpPr>
          <p:cNvPr id="5" name="Tekstvak 4"/>
          <p:cNvSpPr txBox="1"/>
          <p:nvPr/>
        </p:nvSpPr>
        <p:spPr>
          <a:xfrm rot="2958705">
            <a:off x="1494758" y="1847674"/>
            <a:ext cx="1108627" cy="3693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nl-NL" b="1" dirty="0" lang="nl-NL" smtClean="0">
                <a:solidFill>
                  <a:srgbClr val="E2002E"/>
                </a:solidFill>
              </a:rPr>
              <a:t>KENNIS</a:t>
            </a:r>
            <a:endParaRPr altLang="nl-NL" b="1" dirty="0" lang="nl-NL">
              <a:solidFill>
                <a:srgbClr val="E2002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 rot="2958705">
            <a:off x="2308546" y="3047632"/>
            <a:ext cx="1428140" cy="3693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nl-NL" b="1" dirty="0" lang="nl-NL" smtClean="0">
                <a:solidFill>
                  <a:srgbClr val="E2002E"/>
                </a:solidFill>
              </a:rPr>
              <a:t>HOUDING</a:t>
            </a:r>
            <a:endParaRPr altLang="nl-NL" b="1" dirty="0" lang="nl-NL">
              <a:solidFill>
                <a:srgbClr val="E2002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 rot="2958705">
            <a:off x="3366966" y="4078622"/>
            <a:ext cx="1108627" cy="369332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nl-NL" b="1" dirty="0" lang="nl-NL" smtClean="0">
                <a:solidFill>
                  <a:srgbClr val="E2002E"/>
                </a:solidFill>
              </a:rPr>
              <a:t>GEDRAG</a:t>
            </a:r>
            <a:endParaRPr altLang="nl-NL" b="1" dirty="0" lang="nl-NL">
              <a:solidFill>
                <a:srgbClr val="E2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8430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hoboprogrammer.files.wordpress.com/2010/12/1_2_3.png" id="13" name="Picture 6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19"/>
          <a:stretch/>
        </p:blipFill>
        <p:spPr>
          <a:xfrm>
            <a:off x="963214" y="1462689"/>
            <a:ext cx="1952602" cy="19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609600" y="320279"/>
            <a:ext cx="8229600" cy="857250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nl-NL" dirty="0" lang="nl-NL" smtClean="0" sz="3200">
                <a:latin charset="0" panose="020E0802020502020306" pitchFamily="34" typeface="Berlin Sans FB Demi"/>
              </a:rPr>
              <a:t>CONCLUSIES</a:t>
            </a:r>
            <a:endParaRPr altLang="nl-NL" dirty="0" lang="nl-NL" sz="3200">
              <a:latin charset="0" panose="020E0802020502020306" pitchFamily="34" typeface="Berlin Sans FB Demi"/>
            </a:endParaRPr>
          </a:p>
        </p:txBody>
      </p:sp>
      <p:pic>
        <p:nvPicPr>
          <p:cNvPr descr="https://choboprogrammer.files.wordpress.com/2010/12/1_2_3.png" id="12" name="Picture 6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3" r="31329"/>
          <a:stretch/>
        </p:blipFill>
        <p:spPr>
          <a:xfrm>
            <a:off x="3734413" y="3780204"/>
            <a:ext cx="1125620" cy="90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choboprogrammer.files.wordpress.com/2010/12/1_2_3.png" id="14" name="Picture 6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0" r="1"/>
          <a:stretch/>
        </p:blipFill>
        <p:spPr>
          <a:xfrm>
            <a:off x="5455078" y="1799701"/>
            <a:ext cx="1853226" cy="15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beebom.redkapmedia.netdna-cdn.com/wp-content/uploads/2014/04/go-viral-on-ineternet-in-india.jpg" id="3076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31914">
            <a:off x="4109620" y="1779445"/>
            <a:ext cx="6100662" cy="229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marlinservices.files.wordpress.com/2013/11/youtube.png?w=150" id="6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927" y="3345732"/>
            <a:ext cx="1503973" cy="134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cdn3.iconfinder.com/data/icons/free-social-icons/67/linkedin_circle_color-512.png" id="7" name="Picture 4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5823" y="3318116"/>
            <a:ext cx="1325933" cy="11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nationalevents.cityofhope.org/images/content/pagebuilder/facebook-icon.png" id="8" name="Picture 1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7484" y="4049149"/>
            <a:ext cx="1107315" cy="98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366019"/>
            <a:ext cx="3160565" cy="1997819"/>
          </a:xfrm>
          <a:prstGeom prst="round2DiagRect">
            <a:avLst>
              <a:gd fmla="val 16667" name="adj1"/>
              <a:gd fmla="val 0" name="adj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09505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marveld.info/UserFiles/footballmaties1.jpg" id="4098" name="Picture 2"/>
          <p:cNvPicPr>
            <a:picLocks noChangeArrowheads="1"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528" y="-92546"/>
            <a:ext cx="10228186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867894"/>
            <a:ext cx="6275040" cy="857250"/>
          </a:xfrm>
          <a:solidFill>
            <a:schemeClr val="bg1"/>
          </a:solidFill>
        </p:spPr>
        <p:txBody>
          <a:bodyPr numCol="1">
            <a:normAutofit/>
          </a:bodyPr>
          <a:lstStyle/>
          <a:p>
            <a:r>
              <a:rPr altLang="nl-NL" dirty="0" lang="nl-NL" smtClean="0" sz="3200">
                <a:solidFill>
                  <a:srgbClr val="E2002E"/>
                </a:solidFill>
                <a:latin charset="0" panose="020E0802020502020306" pitchFamily="34" typeface="Berlin Sans FB Demi"/>
              </a:rPr>
              <a:t>#BAIEDANKIE!</a:t>
            </a:r>
            <a:endParaRPr altLang="nl-NL" dirty="0" lang="nl-NL" sz="3200">
              <a:solidFill>
                <a:srgbClr val="E2002E"/>
              </a:solidFill>
              <a:latin charset="0" panose="020E0802020502020306" pitchFamily="34"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288623129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857250"/>
          </a:xfrm>
        </p:spPr>
        <p:txBody>
          <a:bodyPr numCol="1">
            <a:normAutofit/>
          </a:bodyPr>
          <a:lstStyle/>
          <a:p>
            <a:r>
              <a:rPr altLang="nl-NL" dirty="0" lang="nl-NL" smtClean="0" sz="3200">
                <a:solidFill>
                  <a:srgbClr val="000000"/>
                </a:solidFill>
                <a:latin charset="0" panose="020E0802020502020306" pitchFamily="34" typeface="Berlin Sans FB Demi"/>
              </a:rPr>
              <a:t>WIE ZIJN WIJ?</a:t>
            </a:r>
            <a:endParaRPr altLang="nl-NL" dirty="0" lang="nl-NL" sz="3200">
              <a:solidFill>
                <a:srgbClr val="000000"/>
              </a:solidFill>
              <a:latin charset="0" panose="020E0802020502020306" pitchFamily="34" typeface="Berlin Sans FB Demi"/>
            </a:endParaRPr>
          </a:p>
        </p:txBody>
      </p:sp>
      <p:pic>
        <p:nvPicPr>
          <p:cNvPr id="14" name="Tijdelijke aanduiding voor inhoud 13"/>
          <p:cNvPicPr>
            <a:picLocks noChangeAspect="1" noGrp="1"/>
          </p:cNvPicPr>
          <p:nvPr>
            <p:ph idx="1" sz="half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73" r="30328" t="29673"/>
          <a:stretch/>
        </p:blipFill>
        <p:spPr>
          <a:xfrm>
            <a:off x="1403648" y="1276576"/>
            <a:ext cx="2202933" cy="221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Tijdelijke aanduiding voor inhoud 15"/>
          <p:cNvPicPr>
            <a:picLocks noGrp="1"/>
          </p:cNvPicPr>
          <p:nvPr>
            <p:ph idx="2" sz="half"/>
          </p:nvPr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4" l="29864" t="29043"/>
          <a:stretch/>
        </p:blipFill>
        <p:spPr>
          <a:xfrm>
            <a:off x="5349430" y="1247025"/>
            <a:ext cx="2318914" cy="226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kstvak 16"/>
          <p:cNvSpPr txBox="1"/>
          <p:nvPr/>
        </p:nvSpPr>
        <p:spPr>
          <a:xfrm>
            <a:off x="1043608" y="3705876"/>
            <a:ext cx="3168352" cy="830997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nl-NL" b="1" dirty="0" lang="nl-NL" smtClean="0" sz="2400">
                <a:latin charset="0" panose="020B0606020202030204" pitchFamily="34" typeface="Arial Narrow"/>
              </a:rPr>
              <a:t>MARKETING</a:t>
            </a:r>
            <a:r>
              <a:rPr altLang="nl-NL" dirty="0" lang="nl-NL" smtClean="0" sz="2400">
                <a:latin charset="0" panose="020B0606020202030204" pitchFamily="34" typeface="Arial Narrow"/>
              </a:rPr>
              <a:t>ADVISEUR		</a:t>
            </a:r>
            <a:endParaRPr altLang="nl-NL" b="1" dirty="0" lang="nl-NL" sz="2400">
              <a:latin charset="0" panose="020B0606020202030204" pitchFamily="34" typeface="Arial Narrow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932040" y="3725576"/>
            <a:ext cx="3672408" cy="830997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nl-NL" b="1" dirty="0" lang="nl-NL" smtClean="0" sz="2400">
                <a:latin charset="0" panose="020B0606020202030204" pitchFamily="34" typeface="Arial Narrow"/>
              </a:rPr>
              <a:t>COMMUNICATIE</a:t>
            </a:r>
            <a:r>
              <a:rPr altLang="nl-NL" dirty="0" lang="nl-NL" smtClean="0" sz="2400">
                <a:latin charset="0" panose="020B0606020202030204" pitchFamily="34" typeface="Arial Narrow"/>
              </a:rPr>
              <a:t>ADVISEUR		</a:t>
            </a:r>
            <a:endParaRPr altLang="nl-NL" b="1" dirty="0" lang="nl-NL" sz="2400">
              <a:latin charset="0" panose="020B0606020202030204" pitchFamily="34" typeface="Arial Narrow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43608" y="3489852"/>
            <a:ext cx="7560840" cy="1188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nl-NL"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25647"/>
            <a:ext cx="5472608" cy="100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2329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3131841" y="1329612"/>
            <a:ext cx="2376263" cy="2268252"/>
          </a:xfrm>
          <a:prstGeom prst="ellipse">
            <a:avLst/>
          </a:prstGeom>
          <a:blipFill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nl-NL"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altLang="nl-NL" dirty="0" lang="nl-NL" smtClean="0" sz="3200">
                <a:latin charset="0" panose="020E0802020502020306" pitchFamily="34" typeface="Berlin Sans FB Demi"/>
              </a:rPr>
              <a:t>DE OPDRACHT</a:t>
            </a:r>
            <a:endParaRPr altLang="nl-NL" dirty="0" lang="nl-NL" sz="3200">
              <a:latin charset="0" panose="020E0802020502020306" pitchFamily="34" typeface="Berlin Sans FB Demi"/>
            </a:endParaRPr>
          </a:p>
        </p:txBody>
      </p:sp>
      <p:pic>
        <p:nvPicPr>
          <p:cNvPr descr="http://nationalevents.cityofhope.org/images/content/pagebuilder/facebook-icon.png" id="4" name="Picture 1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805479"/>
            <a:ext cx="2376265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amin-foundation.nl/Cms_Data/Sites/AminFoundation/Themes/default/images/doneer-knop.png" id="5" name="Afbeelding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5" y="2841780"/>
            <a:ext cx="3168351" cy="2031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favoraid.com/sites/default/files/styles/320x240/public/charity/%5Bnode-nid%5D/logo/logo_football_maties_0.png?itok=78AjGHbl" id="2050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3" y="2625756"/>
            <a:ext cx="3456385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4816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1383618"/>
            <a:ext cx="8229600" cy="857250"/>
          </a:xfrm>
        </p:spPr>
        <p:txBody>
          <a:bodyPr numCol="1">
            <a:normAutofit/>
          </a:bodyPr>
          <a:lstStyle/>
          <a:p>
            <a:r>
              <a:rPr altLang="nl-NL" dirty="0" lang="nl-NL" smtClean="0" sz="3200">
                <a:latin charset="0" panose="020E0802020502020306" pitchFamily="34" typeface="Berlin Sans FB Demi"/>
              </a:rPr>
              <a:t>DE UITGANGSPUNTEN</a:t>
            </a:r>
            <a:endParaRPr altLang="nl-NL" dirty="0" lang="nl-NL" sz="3200"/>
          </a:p>
        </p:txBody>
      </p:sp>
      <p:pic>
        <p:nvPicPr>
          <p:cNvPr descr="http://marlinservices.files.wordpress.com/2013/11/youtube.png?w=150" id="13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3551" y="88279"/>
            <a:ext cx="1168930" cy="10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nationalevents.cityofhope.org/images/content/pagebuilder/facebook-icon.png" id="12" name="Picture 1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2360" y="843558"/>
            <a:ext cx="816236" cy="69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cdn3.iconfinder.com/data/icons/free-social-icons/67/linkedin_circle_color-512.png" id="2052" name="Picture 4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1423" y="408614"/>
            <a:ext cx="1456962" cy="123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beebom.redkapmedia.netdna-cdn.com/wp-content/uploads/2014/04/go-viral-on-ineternet-in-india.jpg" id="2054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76446">
            <a:off x="-257128" y="-22342"/>
            <a:ext cx="4430534" cy="16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boezzt.nl/wp-content/uploads/doelgroep-boek.jpg" id="2056" name="Picture 8"/>
          <p:cNvPicPr>
            <a:picLocks noChangeArrowheads="1"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48827"/>
            <a:ext cx="9144000" cy="309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9956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fysiotherapie-impulse.nl/wp-content/uploads/2015/03/Waarom-hardlopen.jpg" id="3076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6504" y="-584"/>
            <a:ext cx="5098058" cy="197826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kerkutrechtwest.nl/cms/wp-content/uploads/2014/02/doneren.jpg" id="3082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986" y="3368036"/>
            <a:ext cx="3387478" cy="187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cdn.nlcreato-guancun.savviihq.com/wp-content/uploads/2013/11/vrienden.jpg" id="3080" name="Picture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" y="3299447"/>
            <a:ext cx="4824536" cy="204264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www.uptime.nl/wp-content/uploads/boek-lezen.jpg" id="3078" name="Picture 6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-19865"/>
            <a:ext cx="4155024" cy="207855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static2.ad.nl/static/photo/2015/11/15/10/20151027194354/media_xll_3371200.jpg" id="3074" name="Picture 2"/>
          <p:cNvPicPr>
            <a:picLocks noChangeArrowheads="1" noChangeAspect="1" noGrp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2"/>
          <a:stretch/>
        </p:blipFill>
        <p:spPr>
          <a:xfrm>
            <a:off x="0" y="1977685"/>
            <a:ext cx="9144000" cy="136162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193708"/>
            <a:ext cx="8229600" cy="857250"/>
          </a:xfrm>
        </p:spPr>
        <p:txBody>
          <a:bodyPr numCol="1">
            <a:normAutofit/>
          </a:bodyPr>
          <a:lstStyle/>
          <a:p>
            <a:r>
              <a:rPr altLang="nl-NL" dirty="0" lang="nl-NL" smtClean="0" sz="3200">
                <a:latin charset="0" panose="020E0802020502020306" pitchFamily="34" typeface="Berlin Sans FB Demi"/>
              </a:rPr>
              <a:t>DE CONNECTED GEMAKSZOEKER</a:t>
            </a:r>
            <a:endParaRPr altLang="nl-NL" dirty="0" lang="nl-NL" sz="3200">
              <a:latin charset="0" panose="020E0802020502020306" pitchFamily="34"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59541525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wordstream.com/images/social-sharing.jpg" id="6151" name="Picture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2" y="1896976"/>
            <a:ext cx="5112568" cy="383442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radiobox2.omroep.nl/image/file/195387/?width=640&amp;height=360" id="614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0851" y="-23124"/>
            <a:ext cx="4953159" cy="208961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d2lkacpp4m5oo7.cloudfront.net/wp-content/uploads/2013/12/netwerken-7tot10regel1-e1386329506136.jpg" id="6148" name="Picture 4"/>
          <p:cNvPicPr>
            <a:picLocks noChangeArrowheads="1"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2308" y="-23124"/>
            <a:ext cx="4231692" cy="297540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westcoastvillas.com/SiteAssets/Community-And-Charity_WCV_Charity.jpg" id="6153" name="Picture 9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2308" y="2886659"/>
            <a:ext cx="4288400" cy="241222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 rot="19377305">
            <a:off x="547316" y="1855876"/>
            <a:ext cx="7776864" cy="1161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nl-NL" lang="nl-NL"/>
          </a:p>
        </p:txBody>
      </p:sp>
      <p:sp>
        <p:nvSpPr>
          <p:cNvPr id="6" name="Tekstvak 5"/>
          <p:cNvSpPr txBox="1"/>
          <p:nvPr/>
        </p:nvSpPr>
        <p:spPr>
          <a:xfrm rot="19342622">
            <a:off x="835347" y="1974799"/>
            <a:ext cx="7200800" cy="92333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nl-NL" dirty="0" lang="nl-NL" smtClean="0" sz="5400">
                <a:solidFill>
                  <a:srgbClr val="E2002E"/>
                </a:solidFill>
                <a:latin charset="0" panose="020E0802020502020306" pitchFamily="34" typeface="Berlin Sans FB Demi"/>
              </a:rPr>
              <a:t>#SOCIAL SHARING</a:t>
            </a:r>
            <a:endParaRPr altLang="nl-NL" dirty="0" lang="nl-NL" sz="5400">
              <a:solidFill>
                <a:srgbClr val="E2002E"/>
              </a:solidFill>
              <a:latin charset="0" panose="020E0802020502020306" pitchFamily="34"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138965251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5"/>
      <p:bldP grpId="0" s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arlinservices.files.wordpress.com/2013/11/youtube.png?w=150" id="4" name="Picture 6"/>
          <p:cNvPicPr>
            <a:picLocks noChangeArrowheads="1"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936" y="194518"/>
            <a:ext cx="4032448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cdn3.iconfinder.com/data/icons/free-social-icons/67/linkedin_circle_color-512.png" id="6" name="Picture 4"/>
          <p:cNvPicPr>
            <a:picLocks noChangeArrowheads="1"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95487"/>
            <a:ext cx="3816424" cy="31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nationalevents.cityofhope.org/images/content/pagebuilder/facebook-icon.png" id="5" name="Picture 1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2277126"/>
            <a:ext cx="3312368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835696" y="2561116"/>
            <a:ext cx="5814318" cy="156966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nl-NL" dirty="0" lang="nl-NL" smtClean="0" sz="3200">
                <a:latin charset="0" panose="020B0606020202030204" pitchFamily="34" typeface="Arial Narrow"/>
              </a:rPr>
              <a:t>#HETLEVENVAN</a:t>
            </a:r>
            <a:r>
              <a:rPr altLang="nl-NL" b="1" dirty="0" lang="nl-NL" smtClean="0" sz="3200">
                <a:latin charset="0" panose="020B0606020202030204" pitchFamily="34" typeface="Arial Narrow"/>
              </a:rPr>
              <a:t>HASSAN</a:t>
            </a:r>
          </a:p>
          <a:p>
            <a:pPr algn="ctr"/>
            <a:endParaRPr altLang="nl-NL" b="1" dirty="0" lang="nl-NL" sz="3200">
              <a:latin charset="0" panose="020B0606020202030204" pitchFamily="34" typeface="Arial Narrow"/>
            </a:endParaRPr>
          </a:p>
          <a:p>
            <a:pPr algn="ctr"/>
            <a:r>
              <a:rPr altLang="nl-NL" dirty="0" lang="nl-NL" smtClean="0" sz="3200">
                <a:latin charset="0" panose="020B0606020202030204" pitchFamily="34" typeface="Arial Narrow"/>
              </a:rPr>
              <a:t>ONLINE POSTERS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27876"/>
            <a:ext cx="8229600" cy="857250"/>
          </a:xfrm>
        </p:spPr>
        <p:txBody>
          <a:bodyPr numCol="1">
            <a:normAutofit/>
          </a:bodyPr>
          <a:lstStyle/>
          <a:p>
            <a:r>
              <a:rPr altLang="nl-NL" b="1" dirty="0" lang="nl-NL" smtClean="0" sz="3200">
                <a:latin charset="0" panose="020E0802020502020306" pitchFamily="34" typeface="Berlin Sans FB Demi"/>
              </a:rPr>
              <a:t>SOCIAL MEDIA</a:t>
            </a:r>
            <a:endParaRPr altLang="nl-NL" b="1" dirty="0" lang="nl-NL" sz="3200">
              <a:latin charset="0" panose="020E0802020502020306" pitchFamily="34"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252735141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stylemotivation.com/wp-content/uploads/2015/06/NYC-Nomad-Holiday-Party-Photo-Booth.jpg" id="4098" name="Picture 2"/>
          <p:cNvPicPr>
            <a:picLocks noChangeArrowheads="1"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1177" y="-344574"/>
            <a:ext cx="11624224" cy="58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altLang="nl-NL" dirty="0" lang="nl-NL" smtClean="0" sz="3200">
                <a:latin charset="0" panose="020E0802020502020306" pitchFamily="34" typeface="Berlin Sans FB Demi"/>
              </a:rPr>
              <a:t>LET’S GO VIRAL!</a:t>
            </a:r>
            <a:endParaRPr altLang="nl-NL" dirty="0" lang="nl-NL" sz="3200">
              <a:latin charset="0" panose="020E0802020502020306" pitchFamily="34" typeface="Berlin Sans FB Demi"/>
            </a:endParaRPr>
          </a:p>
        </p:txBody>
      </p:sp>
      <p:pic>
        <p:nvPicPr>
          <p:cNvPr descr="http://sfile.f-static.com/image/users/107787/ftp/my_files/044214-glossy-black-3d-button-icon-sports-hobbies-film-clapper.png?id=21984726" id="4100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90" y="843558"/>
            <a:ext cx="171170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marlinservices.files.wordpress.com/2013/11/youtube.png?w=150" id="5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6864" y="2301720"/>
            <a:ext cx="1583208" cy="13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nationalevents.cityofhope.org/images/content/pagebuilder/facebook-icon.png" id="6" name="Picture 12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6865" y="3800220"/>
            <a:ext cx="1537327" cy="13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0468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ootballmaties.com/wp-content/uploads/2015/08/Gebruikte-voetbalschoenen.jpg" id="4" name="Afbeelding 3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6661" y="0"/>
            <a:ext cx="10009112" cy="53260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279155"/>
            <a:ext cx="8229600" cy="857250"/>
          </a:xfrm>
        </p:spPr>
        <p:txBody>
          <a:bodyPr numCol="1">
            <a:normAutofit/>
          </a:bodyPr>
          <a:lstStyle/>
          <a:p>
            <a:r>
              <a:rPr altLang="nl-NL" dirty="0" lang="nl-NL" smtClean="0" sz="3200">
                <a:latin charset="0" panose="020E0802020502020306" pitchFamily="34" typeface="Berlin Sans FB Demi"/>
              </a:rPr>
              <a:t>POSITIONERING</a:t>
            </a:r>
            <a:endParaRPr altLang="nl-NL" dirty="0" lang="nl-NL" sz="3200">
              <a:latin charset="0" panose="020E0802020502020306" pitchFamily="34" typeface="Berlin Sans FB Demi"/>
            </a:endParaRPr>
          </a:p>
        </p:txBody>
      </p:sp>
      <p:sp>
        <p:nvSpPr>
          <p:cNvPr id="8" name="Tekstvak 8"/>
          <p:cNvSpPr txBox="1"/>
          <p:nvPr/>
        </p:nvSpPr>
        <p:spPr>
          <a:xfrm>
            <a:off x="1849187" y="2535479"/>
            <a:ext cx="5669488" cy="1188132"/>
          </a:xfrm>
          <a:prstGeom prst="rect">
            <a:avLst/>
          </a:prstGeom>
          <a:solidFill>
            <a:schemeClr val="lt1"/>
          </a:solidFill>
          <a:ln w="38100">
            <a:solidFill>
              <a:srgbClr val="E2002E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altLang="nl-NL" b="1" dirty="0" lang="nl-NL" sz="2800">
                <a:solidFill>
                  <a:srgbClr val="E2002E"/>
                </a:solidFill>
                <a:effectLst/>
                <a:latin typeface="Segoe Script"/>
                <a:ea typeface="Calibri"/>
                <a:cs typeface="Times New Roman"/>
              </a:rPr>
              <a:t>GELIJKHEID</a:t>
            </a:r>
            <a:r>
              <a:rPr altLang="nl-NL" dirty="0" lang="nl-NL" sz="1050">
                <a:solidFill>
                  <a:srgbClr val="E2002E"/>
                </a:solidFill>
                <a:effectLst/>
                <a:ea typeface="Calibri"/>
                <a:cs typeface="Times New Roman"/>
              </a:rPr>
              <a:t> </a:t>
            </a:r>
            <a:r>
              <a:rPr altLang="nl-NL" dirty="0" lang="nl-NL" sz="2000">
                <a:solidFill>
                  <a:srgbClr val="E2002E"/>
                </a:solidFill>
                <a:effectLst/>
                <a:ea typeface="Calibri"/>
                <a:cs typeface="Times New Roman"/>
              </a:rPr>
              <a:t>| </a:t>
            </a:r>
            <a:r>
              <a:rPr altLang="nl-NL" dirty="0" lang="nl-NL" sz="2000">
                <a:solidFill>
                  <a:srgbClr val="E2002E"/>
                </a:solidFill>
                <a:effectLst/>
                <a:latin typeface="Berlin Sans FB Demi"/>
                <a:ea typeface="Calibri"/>
                <a:cs typeface="Times New Roman"/>
              </a:rPr>
              <a:t>SOLIDARITEIT </a:t>
            </a:r>
            <a:r>
              <a:rPr altLang="nl-NL" dirty="0" lang="nl-NL" sz="2000">
                <a:solidFill>
                  <a:srgbClr val="E2002E"/>
                </a:solidFill>
                <a:effectLst/>
                <a:ea typeface="Calibri"/>
                <a:cs typeface="Times New Roman"/>
              </a:rPr>
              <a:t>| </a:t>
            </a:r>
            <a:r>
              <a:rPr altLang="nl-NL" dirty="0" lang="nl-NL" sz="2000" u="sng">
                <a:solidFill>
                  <a:srgbClr val="E2002E"/>
                </a:solidFill>
                <a:effectLst/>
                <a:latin typeface="MV Boli"/>
                <a:ea typeface="Calibri"/>
                <a:cs typeface="Times New Roman"/>
              </a:rPr>
              <a:t>GELUK</a:t>
            </a:r>
            <a:r>
              <a:rPr altLang="nl-NL" dirty="0" lang="nl-NL" sz="2000" u="sng">
                <a:solidFill>
                  <a:srgbClr val="E2002E"/>
                </a:solidFill>
                <a:effectLst/>
                <a:ea typeface="Calibri"/>
                <a:cs typeface="Times New Roman"/>
              </a:rPr>
              <a:t> </a:t>
            </a:r>
            <a:r>
              <a:rPr altLang="nl-NL" dirty="0" lang="nl-NL" sz="2000">
                <a:solidFill>
                  <a:srgbClr val="E2002E"/>
                </a:solidFill>
                <a:effectLst/>
                <a:ea typeface="Calibri"/>
                <a:cs typeface="Times New Roman"/>
              </a:rPr>
              <a:t>| </a:t>
            </a:r>
            <a:r>
              <a:rPr altLang="nl-NL" dirty="0" lang="nl-NL" sz="2000" u="sng">
                <a:solidFill>
                  <a:srgbClr val="E2002E"/>
                </a:solidFill>
                <a:effectLst/>
                <a:latin typeface="Gadugi"/>
                <a:ea typeface="Calibri"/>
                <a:cs typeface="Times New Roman"/>
              </a:rPr>
              <a:t>TRANSPARANTIE</a:t>
            </a:r>
            <a:r>
              <a:rPr altLang="nl-NL" dirty="0" lang="nl-NL" sz="2000">
                <a:solidFill>
                  <a:srgbClr val="E2002E"/>
                </a:solidFill>
                <a:effectLst/>
                <a:ea typeface="Calibri"/>
                <a:cs typeface="Times New Roman"/>
              </a:rPr>
              <a:t> | </a:t>
            </a:r>
            <a:r>
              <a:rPr altLang="nl-NL" dirty="0" lang="nl-NL" sz="2000">
                <a:solidFill>
                  <a:srgbClr val="E2002E"/>
                </a:solidFill>
                <a:effectLst/>
                <a:latin typeface="Bauhaus 93"/>
                <a:ea typeface="Calibri"/>
                <a:cs typeface="Times New Roman"/>
              </a:rPr>
              <a:t>BETROKKENHEID</a:t>
            </a:r>
            <a:endParaRPr altLang="nl-NL" dirty="0" lang="nl-NL" sz="110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214957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Words>100</Words>
  <Paragraphs>33</Paragraphs>
  <Slides>14</Slides>
  <Notes>14</Notes>
  <TotalTime>416</TotalTime>
  <HiddenSlides>0</HiddenSlides>
  <MMClips>0</MMClips>
  <ScaleCrop>false</ScaleCrop>
  <HeadingPairs>
    <vt:vector baseType="variant" size="4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baseType="lpstr" size="15">
      <vt:lpstr>Kantoorthema</vt:lpstr>
      <vt:lpstr>FOOTBALL MATIES - P I T C H -</vt:lpstr>
      <vt:lpstr>WIE ZIJN WIJ?</vt:lpstr>
      <vt:lpstr>DE OPDRACHT</vt:lpstr>
      <vt:lpstr>DE UITGANGSPUNTEN</vt:lpstr>
      <vt:lpstr>DE CONNECTED GEMAKSZOEKER</vt:lpstr>
      <vt:lpstr>PowerPoint-presentatie</vt:lpstr>
      <vt:lpstr>SOCIAL MEDIA</vt:lpstr>
      <vt:lpstr>LET’S GO VIRAL!</vt:lpstr>
      <vt:lpstr>POSITIONERING</vt:lpstr>
      <vt:lpstr>PROPOSITIE</vt:lpstr>
      <vt:lpstr>BOODSCHAP</vt:lpstr>
      <vt:lpstr>DOELSTELLINGEN</vt:lpstr>
      <vt:lpstr>PowerPoint-presentatie</vt:lpstr>
      <vt:lpstr>#BAIEDANKIE!</vt:lpstr>
    </vt:vector>
  </TitlesOfParts>
  <LinksUpToDate>false</LinksUpToDate>
  <SharedDoc>false</SharedDoc>
  <HyperlinksChanged>false</HyperlinksChanged>
  <Application>Microsoft Office PowerPoint</Application>
  <AppVersion>14.0000</AppVersion>
  <PresentationFormat>Diavoorstelling (16:9)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2016-01-07T09:36:30Z</dcterms:created>
  <dc:creator>mandythijssen</dc:creator>
  <cp:lastModifiedBy>mandythijssen</cp:lastModifiedBy>
  <dcterms:modified xsi:type="dcterms:W3CDTF">2016-01-15T10:58:19Z</dcterms:modified>
  <cp:revision>58</cp:revision>
  <dc:title>FOOTBALL MATIES - P I T C H -</dc:title>
</cp:coreProperties>
</file>